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84" r:id="rId2"/>
  </p:sldMasterIdLst>
  <p:notesMasterIdLst>
    <p:notesMasterId r:id="rId34"/>
  </p:notesMasterIdLst>
  <p:sldIdLst>
    <p:sldId id="256" r:id="rId3"/>
    <p:sldId id="271" r:id="rId4"/>
    <p:sldId id="275" r:id="rId5"/>
    <p:sldId id="314" r:id="rId6"/>
    <p:sldId id="261" r:id="rId7"/>
    <p:sldId id="260" r:id="rId8"/>
    <p:sldId id="285" r:id="rId9"/>
    <p:sldId id="262" r:id="rId10"/>
    <p:sldId id="313" r:id="rId11"/>
    <p:sldId id="270" r:id="rId12"/>
    <p:sldId id="272" r:id="rId13"/>
    <p:sldId id="273" r:id="rId14"/>
    <p:sldId id="274" r:id="rId15"/>
    <p:sldId id="264" r:id="rId16"/>
    <p:sldId id="276" r:id="rId17"/>
    <p:sldId id="278" r:id="rId18"/>
    <p:sldId id="279" r:id="rId19"/>
    <p:sldId id="280" r:id="rId20"/>
    <p:sldId id="281" r:id="rId21"/>
    <p:sldId id="283" r:id="rId22"/>
    <p:sldId id="315" r:id="rId23"/>
    <p:sldId id="316" r:id="rId24"/>
    <p:sldId id="317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EE1FE3-A5BC-44A7-A287-096FC281A0D6}">
  <a:tblStyle styleId="{24EE1FE3-A5BC-44A7-A287-096FC281A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810" y="65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3996e526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3996e526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996e526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3996e526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3996e526f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3996e526f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996e526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996e526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3996e526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3996e526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3996e526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3996e526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3996e526f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3996e526f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3996e526f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3996e526f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3996e526f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f3996e526f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3996e526f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f3996e526f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3996e526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3996e526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3996e526f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f3996e526f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f3996e526f_0_2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f3996e526f_0_2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3996e526f_0_2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f3996e526f_0_2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f3996e526f_0_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f3996e526f_0_2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f3996e526f_0_3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f3996e526f_0_3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f3996e526f_0_2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f3996e526f_0_2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f3996e526f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f3996e526f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f3996e526f_0_2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f3996e526f_0_2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996e526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996e526f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57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96e13ae7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96e13ae71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3996e526f_0_2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3996e526f_0_2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996e526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3996e526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010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3996e526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3996e526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719975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20000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3419244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3419269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72000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720000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3419244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3419269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6118520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6118545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/>
          </p:nvPr>
        </p:nvSpPr>
        <p:spPr>
          <a:xfrm>
            <a:off x="611852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6118545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1566484" y="141120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7" hasCustomPrompt="1"/>
          </p:nvPr>
        </p:nvSpPr>
        <p:spPr>
          <a:xfrm>
            <a:off x="4265675" y="1411225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6965000" y="1411225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1566463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0" hasCustomPrompt="1"/>
          </p:nvPr>
        </p:nvSpPr>
        <p:spPr>
          <a:xfrm>
            <a:off x="4265675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 hasCustomPrompt="1"/>
          </p:nvPr>
        </p:nvSpPr>
        <p:spPr>
          <a:xfrm>
            <a:off x="6965000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850475" y="1621725"/>
            <a:ext cx="5443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030625" y="3100125"/>
            <a:ext cx="30588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3633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33633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 hasCustomPrompt="1"/>
          </p:nvPr>
        </p:nvSpPr>
        <p:spPr>
          <a:xfrm>
            <a:off x="7372650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20382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0382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2" hasCustomPrompt="1"/>
          </p:nvPr>
        </p:nvSpPr>
        <p:spPr>
          <a:xfrm>
            <a:off x="4141800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502677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502677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7204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1"/>
          </p:nvPr>
        </p:nvSpPr>
        <p:spPr>
          <a:xfrm>
            <a:off x="7204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36637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>
            <a:off x="36637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1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41978" y="1407300"/>
            <a:ext cx="790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275443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268705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 idx="2"/>
          </p:nvPr>
        </p:nvSpPr>
        <p:spPr>
          <a:xfrm>
            <a:off x="8152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3"/>
          </p:nvPr>
        </p:nvSpPr>
        <p:spPr>
          <a:xfrm>
            <a:off x="7479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5"/>
          </p:nvPr>
        </p:nvSpPr>
        <p:spPr>
          <a:xfrm>
            <a:off x="46935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6"/>
          </p:nvPr>
        </p:nvSpPr>
        <p:spPr>
          <a:xfrm>
            <a:off x="46262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7"/>
          </p:nvPr>
        </p:nvSpPr>
        <p:spPr>
          <a:xfrm>
            <a:off x="6632814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8"/>
          </p:nvPr>
        </p:nvSpPr>
        <p:spPr>
          <a:xfrm>
            <a:off x="6565425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 hasCustomPrompt="1"/>
          </p:nvPr>
        </p:nvSpPr>
        <p:spPr>
          <a:xfrm>
            <a:off x="2661900" y="724150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"/>
          </p:nvPr>
        </p:nvSpPr>
        <p:spPr>
          <a:xfrm>
            <a:off x="2476500" y="142900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 hasCustomPrompt="1"/>
          </p:nvPr>
        </p:nvSpPr>
        <p:spPr>
          <a:xfrm>
            <a:off x="2661900" y="2045994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2476500" y="275085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title" idx="4" hasCustomPrompt="1"/>
          </p:nvPr>
        </p:nvSpPr>
        <p:spPr>
          <a:xfrm>
            <a:off x="2661900" y="3367838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5"/>
          </p:nvPr>
        </p:nvSpPr>
        <p:spPr>
          <a:xfrm>
            <a:off x="2476500" y="4072699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subTitle" idx="1"/>
          </p:nvPr>
        </p:nvSpPr>
        <p:spPr>
          <a:xfrm>
            <a:off x="1823600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ubTitle" idx="2"/>
          </p:nvPr>
        </p:nvSpPr>
        <p:spPr>
          <a:xfrm>
            <a:off x="5145098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1880200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5201650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" name="Google Shape;142;p29"/>
          <p:cNvSpPr txBox="1">
            <a:spLocks noGrp="1"/>
          </p:cNvSpPr>
          <p:nvPr>
            <p:ph type="title" idx="3"/>
          </p:nvPr>
        </p:nvSpPr>
        <p:spPr>
          <a:xfrm>
            <a:off x="1915756" y="1730656"/>
            <a:ext cx="19911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title" idx="4"/>
          </p:nvPr>
        </p:nvSpPr>
        <p:spPr>
          <a:xfrm>
            <a:off x="5237206" y="1730656"/>
            <a:ext cx="19911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720000" y="1027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subTitle" idx="1"/>
          </p:nvPr>
        </p:nvSpPr>
        <p:spPr>
          <a:xfrm>
            <a:off x="720000" y="18531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0"/>
          <p:cNvSpPr txBox="1"/>
          <p:nvPr/>
        </p:nvSpPr>
        <p:spPr>
          <a:xfrm>
            <a:off x="720000" y="3568475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887900" y="1717825"/>
            <a:ext cx="53682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17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111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13100" y="1696500"/>
            <a:ext cx="41178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41178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10575" y="1307100"/>
            <a:ext cx="5122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241450" y="12849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450" y="2126750"/>
            <a:ext cx="4661100" cy="12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13100" y="1821725"/>
            <a:ext cx="2961300" cy="26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1" r:id="rId20"/>
    <p:sldLayoutId id="2147483673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hyperlink" Target="https://docs.google.com/spreadsheets/d/1UyIJPK6jysh529a-NMbcGMSE7Ffdw5kC_RCqYJS2Mqs/copy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752;p68">
            <a:extLst>
              <a:ext uri="{FF2B5EF4-FFF2-40B4-BE49-F238E27FC236}">
                <a16:creationId xmlns:a16="http://schemas.microsoft.com/office/drawing/2014/main" id="{AF8EC96F-B3F2-48DA-9740-F668E85855C8}"/>
              </a:ext>
            </a:extLst>
          </p:cNvPr>
          <p:cNvSpPr txBox="1"/>
          <p:nvPr/>
        </p:nvSpPr>
        <p:spPr>
          <a:xfrm>
            <a:off x="814550" y="3804418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Lanthanides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753;p68">
            <a:extLst>
              <a:ext uri="{FF2B5EF4-FFF2-40B4-BE49-F238E27FC236}">
                <a16:creationId xmlns:a16="http://schemas.microsoft.com/office/drawing/2014/main" id="{55593667-5D16-4BFF-A634-16F1ED868BD7}"/>
              </a:ext>
            </a:extLst>
          </p:cNvPr>
          <p:cNvSpPr txBox="1"/>
          <p:nvPr/>
        </p:nvSpPr>
        <p:spPr>
          <a:xfrm>
            <a:off x="814550" y="4211762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Actinides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" name="Google Shape;754;p68">
            <a:extLst>
              <a:ext uri="{FF2B5EF4-FFF2-40B4-BE49-F238E27FC236}">
                <a16:creationId xmlns:a16="http://schemas.microsoft.com/office/drawing/2014/main" id="{C460BDBF-0512-4E40-9F9E-94337A2B4DE3}"/>
              </a:ext>
            </a:extLst>
          </p:cNvPr>
          <p:cNvGrpSpPr/>
          <p:nvPr/>
        </p:nvGrpSpPr>
        <p:grpSpPr>
          <a:xfrm>
            <a:off x="2058625" y="1638618"/>
            <a:ext cx="3879375" cy="520975"/>
            <a:chOff x="2058625" y="1503588"/>
            <a:chExt cx="3879375" cy="520975"/>
          </a:xfrm>
        </p:grpSpPr>
        <p:sp>
          <p:nvSpPr>
            <p:cNvPr id="10" name="Google Shape;755;p68">
              <a:extLst>
                <a:ext uri="{FF2B5EF4-FFF2-40B4-BE49-F238E27FC236}">
                  <a16:creationId xmlns:a16="http://schemas.microsoft.com/office/drawing/2014/main" id="{70ADBE52-DFFD-496B-A2AA-768E8AFD56FE}"/>
                </a:ext>
              </a:extLst>
            </p:cNvPr>
            <p:cNvSpPr/>
            <p:nvPr/>
          </p:nvSpPr>
          <p:spPr>
            <a:xfrm>
              <a:off x="2446075" y="1503588"/>
              <a:ext cx="192900" cy="1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6;p68">
              <a:extLst>
                <a:ext uri="{FF2B5EF4-FFF2-40B4-BE49-F238E27FC236}">
                  <a16:creationId xmlns:a16="http://schemas.microsoft.com/office/drawing/2014/main" id="{91A8A7DA-0AD8-4592-8D6D-78CECDFC8A71}"/>
                </a:ext>
              </a:extLst>
            </p:cNvPr>
            <p:cNvSpPr txBox="1"/>
            <p:nvPr/>
          </p:nvSpPr>
          <p:spPr>
            <a:xfrm>
              <a:off x="205862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</a:t>
              </a:r>
              <a:endParaRPr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" name="Google Shape;757;p68">
              <a:extLst>
                <a:ext uri="{FF2B5EF4-FFF2-40B4-BE49-F238E27FC236}">
                  <a16:creationId xmlns:a16="http://schemas.microsoft.com/office/drawing/2014/main" id="{32768B04-AFDA-40F7-99FE-985B9DDD506A}"/>
                </a:ext>
              </a:extLst>
            </p:cNvPr>
            <p:cNvSpPr/>
            <p:nvPr/>
          </p:nvSpPr>
          <p:spPr>
            <a:xfrm>
              <a:off x="3416600" y="1503588"/>
              <a:ext cx="192900" cy="19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8;p68">
              <a:extLst>
                <a:ext uri="{FF2B5EF4-FFF2-40B4-BE49-F238E27FC236}">
                  <a16:creationId xmlns:a16="http://schemas.microsoft.com/office/drawing/2014/main" id="{F7A9F830-A734-4E52-A784-3B5D685415D2}"/>
                </a:ext>
              </a:extLst>
            </p:cNvPr>
            <p:cNvSpPr txBox="1"/>
            <p:nvPr/>
          </p:nvSpPr>
          <p:spPr>
            <a:xfrm>
              <a:off x="302915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Metalloid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" name="Google Shape;759;p68">
              <a:extLst>
                <a:ext uri="{FF2B5EF4-FFF2-40B4-BE49-F238E27FC236}">
                  <a16:creationId xmlns:a16="http://schemas.microsoft.com/office/drawing/2014/main" id="{C5B21D86-5886-4FE3-B2A6-8FC8E2D7CFB8}"/>
                </a:ext>
              </a:extLst>
            </p:cNvPr>
            <p:cNvSpPr/>
            <p:nvPr/>
          </p:nvSpPr>
          <p:spPr>
            <a:xfrm>
              <a:off x="4387125" y="1503588"/>
              <a:ext cx="1929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0;p68">
              <a:extLst>
                <a:ext uri="{FF2B5EF4-FFF2-40B4-BE49-F238E27FC236}">
                  <a16:creationId xmlns:a16="http://schemas.microsoft.com/office/drawing/2014/main" id="{C3C92E95-1FA0-482C-B557-5769993AAB30}"/>
                </a:ext>
              </a:extLst>
            </p:cNvPr>
            <p:cNvSpPr txBox="1"/>
            <p:nvPr/>
          </p:nvSpPr>
          <p:spPr>
            <a:xfrm>
              <a:off x="399967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Nonmetal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" name="Google Shape;761;p68">
              <a:extLst>
                <a:ext uri="{FF2B5EF4-FFF2-40B4-BE49-F238E27FC236}">
                  <a16:creationId xmlns:a16="http://schemas.microsoft.com/office/drawing/2014/main" id="{7E6C1507-0074-4DD9-A2FB-D43EDF3A17F8}"/>
                </a:ext>
              </a:extLst>
            </p:cNvPr>
            <p:cNvSpPr/>
            <p:nvPr/>
          </p:nvSpPr>
          <p:spPr>
            <a:xfrm>
              <a:off x="5357650" y="1503588"/>
              <a:ext cx="192900" cy="1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2;p68">
              <a:extLst>
                <a:ext uri="{FF2B5EF4-FFF2-40B4-BE49-F238E27FC236}">
                  <a16:creationId xmlns:a16="http://schemas.microsoft.com/office/drawing/2014/main" id="{22EEBC13-E2AD-43AE-9C09-05D37722FC51}"/>
                </a:ext>
              </a:extLst>
            </p:cNvPr>
            <p:cNvSpPr txBox="1"/>
            <p:nvPr/>
          </p:nvSpPr>
          <p:spPr>
            <a:xfrm>
              <a:off x="497020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Recently discovered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aphicFrame>
        <p:nvGraphicFramePr>
          <p:cNvPr id="7" name="Google Shape;751;p68">
            <a:extLst>
              <a:ext uri="{FF2B5EF4-FFF2-40B4-BE49-F238E27FC236}">
                <a16:creationId xmlns:a16="http://schemas.microsoft.com/office/drawing/2014/main" id="{230B2F98-C1C5-47C6-B551-A46472014B0E}"/>
              </a:ext>
            </a:extLst>
          </p:cNvPr>
          <p:cNvGraphicFramePr/>
          <p:nvPr/>
        </p:nvGraphicFramePr>
        <p:xfrm>
          <a:off x="1184850" y="1129650"/>
          <a:ext cx="7239150" cy="344513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4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8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Mn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530169E-2D4F-4F66-8321-2F189467C98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1"/>
                </a:solidFill>
              </a:rPr>
              <a:t>Periodic Table</a:t>
            </a:r>
            <a:br>
              <a:rPr lang="en" sz="4500" dirty="0">
                <a:solidFill>
                  <a:schemeClr val="dk1"/>
                </a:solidFill>
              </a:rPr>
            </a:br>
            <a:endParaRPr sz="3700" dirty="0">
              <a:solidFill>
                <a:schemeClr val="dk1"/>
              </a:solidFill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64" name="Google Shape;164;p38"/>
          <p:cNvSpPr/>
          <p:nvPr/>
        </p:nvSpPr>
        <p:spPr>
          <a:xfrm>
            <a:off x="7017775" y="539400"/>
            <a:ext cx="1413000" cy="403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10th Grade</a:t>
            </a:r>
            <a:endParaRPr sz="1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307600" y="3210438"/>
            <a:ext cx="4528800" cy="475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6" name="Google Shape;166;p38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dirty="0"/>
              <a:t>Wei Lai</a:t>
            </a:r>
            <a:endParaRPr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>
            <a:spLocks noGrp="1"/>
          </p:cNvSpPr>
          <p:nvPr>
            <p:ph type="title"/>
          </p:nvPr>
        </p:nvSpPr>
        <p:spPr>
          <a:xfrm>
            <a:off x="2010575" y="1307100"/>
            <a:ext cx="5122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 words</a:t>
            </a:r>
            <a:endParaRPr dirty="0"/>
          </a:p>
        </p:txBody>
      </p:sp>
      <p:pic>
        <p:nvPicPr>
          <p:cNvPr id="457" name="Google Shape;4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400" y="3000363"/>
            <a:ext cx="27813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64500">
            <a:off x="2861861" y="-305467"/>
            <a:ext cx="1199947" cy="168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>
            <a:spLocks noGrp="1"/>
          </p:cNvSpPr>
          <p:nvPr>
            <p:ph type="title"/>
          </p:nvPr>
        </p:nvSpPr>
        <p:spPr>
          <a:xfrm>
            <a:off x="713100" y="1821725"/>
            <a:ext cx="2961300" cy="26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477" name="Google Shape;477;p55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478" name="Google Shape;478;p55"/>
          <p:cNvPicPr preferRelativeResize="0"/>
          <p:nvPr/>
        </p:nvPicPr>
        <p:blipFill rotWithShape="1">
          <a:blip r:embed="rId3">
            <a:alphaModFix/>
          </a:blip>
          <a:srcRect l="-1290" t="21803" r="1289" b="9240"/>
          <a:stretch/>
        </p:blipFill>
        <p:spPr>
          <a:xfrm>
            <a:off x="4906725" y="903500"/>
            <a:ext cx="3337500" cy="333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/>
          <p:nvPr/>
        </p:nvSpPr>
        <p:spPr>
          <a:xfrm>
            <a:off x="7271612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6"/>
          <p:cNvSpPr txBox="1">
            <a:spLocks noGrp="1"/>
          </p:cNvSpPr>
          <p:nvPr>
            <p:ph type="title" idx="2"/>
          </p:nvPr>
        </p:nvSpPr>
        <p:spPr>
          <a:xfrm>
            <a:off x="7372650" y="1407300"/>
            <a:ext cx="86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56"/>
          <p:cNvSpPr txBox="1">
            <a:spLocks noGrp="1"/>
          </p:cNvSpPr>
          <p:nvPr>
            <p:ph type="title"/>
          </p:nvPr>
        </p:nvSpPr>
        <p:spPr>
          <a:xfrm>
            <a:off x="33633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History</a:t>
            </a:r>
            <a:endParaRPr/>
          </a:p>
        </p:txBody>
      </p:sp>
      <p:sp>
        <p:nvSpPr>
          <p:cNvPr id="486" name="Google Shape;486;p56"/>
          <p:cNvSpPr txBox="1">
            <a:spLocks noGrp="1"/>
          </p:cNvSpPr>
          <p:nvPr>
            <p:ph type="subTitle" idx="1"/>
          </p:nvPr>
        </p:nvSpPr>
        <p:spPr>
          <a:xfrm>
            <a:off x="33633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Periodic</a:t>
            </a:r>
            <a:r>
              <a:rPr lang="zh-CN" altLang="en-US"/>
              <a:t> </a:t>
            </a:r>
            <a:r>
              <a:rPr lang="en-US" altLang="zh-CN"/>
              <a:t>table</a:t>
            </a:r>
            <a:r>
              <a:rPr lang="en"/>
              <a:t> timeline</a:t>
            </a:r>
            <a:endParaRPr/>
          </a:p>
        </p:txBody>
      </p:sp>
      <p:sp>
        <p:nvSpPr>
          <p:cNvPr id="275" name="Google Shape;275;p46"/>
          <p:cNvSpPr txBox="1"/>
          <p:nvPr/>
        </p:nvSpPr>
        <p:spPr>
          <a:xfrm>
            <a:off x="1329034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720051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7" name="Google Shape;277;p46"/>
          <p:cNvSpPr txBox="1"/>
          <p:nvPr/>
        </p:nvSpPr>
        <p:spPr>
          <a:xfrm>
            <a:off x="787377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18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29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719988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HK" i="0">
                <a:solidFill>
                  <a:srgbClr val="2E3338"/>
                </a:solidFill>
                <a:effectLst/>
                <a:latin typeface="Inter"/>
              </a:rPr>
              <a:t>Johann Dobereiner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9" name="Google Shape;279;p46"/>
          <p:cNvSpPr txBox="1"/>
          <p:nvPr/>
        </p:nvSpPr>
        <p:spPr>
          <a:xfrm flipH="1">
            <a:off x="2797372" y="2781145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0" name="Google Shape;280;p46"/>
          <p:cNvSpPr/>
          <p:nvPr/>
        </p:nvSpPr>
        <p:spPr>
          <a:xfrm flipH="1">
            <a:off x="2188388" y="221534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1" name="Google Shape;281;p46"/>
          <p:cNvSpPr txBox="1"/>
          <p:nvPr/>
        </p:nvSpPr>
        <p:spPr>
          <a:xfrm flipH="1">
            <a:off x="2255714" y="2215439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862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 flipH="1">
            <a:off x="2188325" y="1550948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i="0">
              <a:solidFill>
                <a:srgbClr val="2E3338"/>
              </a:solidFill>
              <a:effectLst/>
              <a:latin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HK" i="0">
                <a:solidFill>
                  <a:srgbClr val="2E3338"/>
                </a:solidFill>
                <a:effectLst/>
                <a:latin typeface="Inter"/>
              </a:rPr>
              <a:t>A.E.B. de Chancourtois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4265709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4" name="Google Shape;284;p46"/>
          <p:cNvSpPr/>
          <p:nvPr/>
        </p:nvSpPr>
        <p:spPr>
          <a:xfrm>
            <a:off x="3656726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3724052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865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3656663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rgbClr val="000D35"/>
                </a:solidFill>
                <a:latin typeface="Barlow"/>
                <a:ea typeface="Barlow"/>
                <a:cs typeface="Barlow"/>
                <a:sym typeface="Barlow"/>
              </a:rPr>
              <a:t>John Alexander Newlands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7" name="Google Shape;287;p46"/>
          <p:cNvSpPr txBox="1"/>
          <p:nvPr/>
        </p:nvSpPr>
        <p:spPr>
          <a:xfrm>
            <a:off x="7202384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05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6593401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9" name="Google Shape;289;p46"/>
          <p:cNvSpPr txBox="1"/>
          <p:nvPr/>
        </p:nvSpPr>
        <p:spPr>
          <a:xfrm>
            <a:off x="6660727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NOW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6593338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 flipH="1">
            <a:off x="5734047" y="2781145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2" name="Google Shape;292;p46"/>
          <p:cNvSpPr/>
          <p:nvPr/>
        </p:nvSpPr>
        <p:spPr>
          <a:xfrm flipH="1">
            <a:off x="5125063" y="221534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 flipH="1">
            <a:off x="5192389" y="2215439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882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 flipH="1">
            <a:off x="5125000" y="1550948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Dmitri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af-ZA" altLang="zh-HK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Mendeleyev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95" name="Google Shape;295;p46"/>
          <p:cNvCxnSpPr>
            <a:stCxn id="275" idx="3"/>
            <a:endCxn id="279" idx="3"/>
          </p:cNvCxnSpPr>
          <p:nvPr/>
        </p:nvCxnSpPr>
        <p:spPr>
          <a:xfrm>
            <a:off x="1941634" y="3001300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6"/>
          <p:cNvCxnSpPr>
            <a:stCxn id="279" idx="1"/>
            <a:endCxn id="283" idx="1"/>
          </p:cNvCxnSpPr>
          <p:nvPr/>
        </p:nvCxnSpPr>
        <p:spPr>
          <a:xfrm>
            <a:off x="3409972" y="3001345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6"/>
          <p:cNvCxnSpPr>
            <a:stCxn id="283" idx="3"/>
            <a:endCxn id="291" idx="3"/>
          </p:cNvCxnSpPr>
          <p:nvPr/>
        </p:nvCxnSpPr>
        <p:spPr>
          <a:xfrm>
            <a:off x="4878309" y="3001300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46"/>
          <p:cNvCxnSpPr>
            <a:stCxn id="291" idx="1"/>
            <a:endCxn id="287" idx="1"/>
          </p:cNvCxnSpPr>
          <p:nvPr/>
        </p:nvCxnSpPr>
        <p:spPr>
          <a:xfrm>
            <a:off x="6346647" y="3001345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46"/>
          <p:cNvCxnSpPr>
            <a:stCxn id="275" idx="1"/>
          </p:cNvCxnSpPr>
          <p:nvPr/>
        </p:nvCxnSpPr>
        <p:spPr>
          <a:xfrm rot="10800000">
            <a:off x="723334" y="3001300"/>
            <a:ext cx="60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6"/>
          <p:cNvCxnSpPr>
            <a:endCxn id="287" idx="3"/>
          </p:cNvCxnSpPr>
          <p:nvPr/>
        </p:nvCxnSpPr>
        <p:spPr>
          <a:xfrm rot="10800000">
            <a:off x="7814984" y="3001300"/>
            <a:ext cx="60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/>
          <p:nvPr/>
        </p:nvSpPr>
        <p:spPr>
          <a:xfrm>
            <a:off x="2428500" y="1939938"/>
            <a:ext cx="4287000" cy="8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9" name="Google Shape;499;p58"/>
          <p:cNvSpPr/>
          <p:nvPr/>
        </p:nvSpPr>
        <p:spPr>
          <a:xfrm>
            <a:off x="2428500" y="3261788"/>
            <a:ext cx="4287000" cy="8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2428500" y="618100"/>
            <a:ext cx="4287000" cy="8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661900" y="724150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subTitle" idx="1"/>
          </p:nvPr>
        </p:nvSpPr>
        <p:spPr>
          <a:xfrm>
            <a:off x="2476500" y="142900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Jupiter's rotation period</a:t>
            </a:r>
            <a:endParaRPr dirty="0"/>
          </a:p>
        </p:txBody>
      </p:sp>
      <p:sp>
        <p:nvSpPr>
          <p:cNvPr id="503" name="Google Shape;503;p58"/>
          <p:cNvSpPr txBox="1">
            <a:spLocks noGrp="1"/>
          </p:cNvSpPr>
          <p:nvPr>
            <p:ph type="title" idx="2"/>
          </p:nvPr>
        </p:nvSpPr>
        <p:spPr>
          <a:xfrm>
            <a:off x="2661900" y="2045994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504" name="Google Shape;504;p58"/>
          <p:cNvSpPr txBox="1">
            <a:spLocks noGrp="1"/>
          </p:cNvSpPr>
          <p:nvPr>
            <p:ph type="subTitle" idx="3"/>
          </p:nvPr>
        </p:nvSpPr>
        <p:spPr>
          <a:xfrm>
            <a:off x="2476500" y="275085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Earths is the Sun’s mass</a:t>
            </a:r>
            <a:endParaRPr dirty="0"/>
          </a:p>
        </p:txBody>
      </p:sp>
      <p:sp>
        <p:nvSpPr>
          <p:cNvPr id="505" name="Google Shape;505;p58"/>
          <p:cNvSpPr txBox="1">
            <a:spLocks noGrp="1"/>
          </p:cNvSpPr>
          <p:nvPr>
            <p:ph type="title" idx="4"/>
          </p:nvPr>
        </p:nvSpPr>
        <p:spPr>
          <a:xfrm>
            <a:off x="2661900" y="3367838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506" name="Google Shape;506;p58"/>
          <p:cNvSpPr txBox="1">
            <a:spLocks noGrp="1"/>
          </p:cNvSpPr>
          <p:nvPr>
            <p:ph type="subTitle" idx="5"/>
          </p:nvPr>
        </p:nvSpPr>
        <p:spPr>
          <a:xfrm>
            <a:off x="2476500" y="4072699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Earth and the Moon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/>
          <p:nvPr/>
        </p:nvSpPr>
        <p:spPr>
          <a:xfrm>
            <a:off x="6878645" y="2099467"/>
            <a:ext cx="1266000" cy="126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0"/>
          <p:cNvSpPr/>
          <p:nvPr/>
        </p:nvSpPr>
        <p:spPr>
          <a:xfrm>
            <a:off x="4918870" y="2099467"/>
            <a:ext cx="1266000" cy="126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0"/>
          <p:cNvSpPr/>
          <p:nvPr/>
        </p:nvSpPr>
        <p:spPr>
          <a:xfrm>
            <a:off x="999220" y="2099467"/>
            <a:ext cx="1266000" cy="126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0"/>
          <p:cNvSpPr/>
          <p:nvPr/>
        </p:nvSpPr>
        <p:spPr>
          <a:xfrm>
            <a:off x="2959045" y="2099467"/>
            <a:ext cx="1266000" cy="126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6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useful tools</a:t>
            </a:r>
            <a:endParaRPr/>
          </a:p>
        </p:txBody>
      </p:sp>
      <p:sp>
        <p:nvSpPr>
          <p:cNvPr id="532" name="Google Shape;532;p60"/>
          <p:cNvSpPr/>
          <p:nvPr/>
        </p:nvSpPr>
        <p:spPr>
          <a:xfrm flipH="1">
            <a:off x="999263" y="2099475"/>
            <a:ext cx="1266000" cy="1266000"/>
          </a:xfrm>
          <a:prstGeom prst="pie">
            <a:avLst>
              <a:gd name="adj1" fmla="val 10028477"/>
              <a:gd name="adj2" fmla="val 161923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0"/>
          <p:cNvSpPr/>
          <p:nvPr/>
        </p:nvSpPr>
        <p:spPr>
          <a:xfrm>
            <a:off x="1221472" y="2321628"/>
            <a:ext cx="821700" cy="8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" name="Google Shape;534;p60"/>
          <p:cNvGrpSpPr/>
          <p:nvPr/>
        </p:nvGrpSpPr>
        <p:grpSpPr>
          <a:xfrm>
            <a:off x="1415554" y="2486982"/>
            <a:ext cx="433413" cy="490991"/>
            <a:chOff x="1746891" y="1261718"/>
            <a:chExt cx="433413" cy="490991"/>
          </a:xfrm>
        </p:grpSpPr>
        <p:sp>
          <p:nvSpPr>
            <p:cNvPr id="535" name="Google Shape;535;p60"/>
            <p:cNvSpPr/>
            <p:nvPr/>
          </p:nvSpPr>
          <p:spPr>
            <a:xfrm>
              <a:off x="1746891" y="1261718"/>
              <a:ext cx="433413" cy="490991"/>
            </a:xfrm>
            <a:custGeom>
              <a:avLst/>
              <a:gdLst/>
              <a:ahLst/>
              <a:cxnLst/>
              <a:rect l="l" t="t" r="r" b="b"/>
              <a:pathLst>
                <a:path w="15070" h="17072" extrusionOk="0">
                  <a:moveTo>
                    <a:pt x="1" y="0"/>
                  </a:moveTo>
                  <a:lnTo>
                    <a:pt x="1395" y="3103"/>
                  </a:lnTo>
                  <a:lnTo>
                    <a:pt x="1395" y="15481"/>
                  </a:lnTo>
                  <a:cubicBezTo>
                    <a:pt x="1395" y="16358"/>
                    <a:pt x="2109" y="17072"/>
                    <a:pt x="2986" y="17072"/>
                  </a:cubicBezTo>
                  <a:lnTo>
                    <a:pt x="13479" y="17072"/>
                  </a:lnTo>
                  <a:cubicBezTo>
                    <a:pt x="14356" y="17072"/>
                    <a:pt x="15069" y="16358"/>
                    <a:pt x="15069" y="15481"/>
                  </a:cubicBezTo>
                  <a:lnTo>
                    <a:pt x="15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1854195" y="1323092"/>
              <a:ext cx="80988" cy="396111"/>
            </a:xfrm>
            <a:custGeom>
              <a:avLst/>
              <a:gdLst/>
              <a:ahLst/>
              <a:cxnLst/>
              <a:rect l="l" t="t" r="r" b="b"/>
              <a:pathLst>
                <a:path w="2816" h="13773" extrusionOk="0">
                  <a:moveTo>
                    <a:pt x="309" y="0"/>
                  </a:moveTo>
                  <a:cubicBezTo>
                    <a:pt x="138" y="0"/>
                    <a:pt x="1" y="138"/>
                    <a:pt x="1" y="314"/>
                  </a:cubicBezTo>
                  <a:lnTo>
                    <a:pt x="1" y="13465"/>
                  </a:lnTo>
                  <a:cubicBezTo>
                    <a:pt x="1" y="13635"/>
                    <a:pt x="138" y="13773"/>
                    <a:pt x="309" y="13773"/>
                  </a:cubicBezTo>
                  <a:lnTo>
                    <a:pt x="2456" y="13773"/>
                  </a:lnTo>
                  <a:cubicBezTo>
                    <a:pt x="2659" y="13773"/>
                    <a:pt x="2816" y="13589"/>
                    <a:pt x="2763" y="13380"/>
                  </a:cubicBezTo>
                  <a:cubicBezTo>
                    <a:pt x="2731" y="13236"/>
                    <a:pt x="2600" y="13138"/>
                    <a:pt x="2456" y="13138"/>
                  </a:cubicBezTo>
                  <a:lnTo>
                    <a:pt x="636" y="13138"/>
                  </a:lnTo>
                  <a:lnTo>
                    <a:pt x="636" y="635"/>
                  </a:lnTo>
                  <a:lnTo>
                    <a:pt x="2456" y="635"/>
                  </a:lnTo>
                  <a:cubicBezTo>
                    <a:pt x="2659" y="635"/>
                    <a:pt x="2816" y="452"/>
                    <a:pt x="2763" y="242"/>
                  </a:cubicBezTo>
                  <a:cubicBezTo>
                    <a:pt x="2731" y="98"/>
                    <a:pt x="2600" y="0"/>
                    <a:pt x="2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1852124" y="1512103"/>
              <a:ext cx="82110" cy="18090"/>
            </a:xfrm>
            <a:custGeom>
              <a:avLst/>
              <a:gdLst/>
              <a:ahLst/>
              <a:cxnLst/>
              <a:rect l="l" t="t" r="r" b="b"/>
              <a:pathLst>
                <a:path w="2855" h="629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29"/>
                    <a:pt x="361" y="629"/>
                  </a:cubicBezTo>
                  <a:lnTo>
                    <a:pt x="2495" y="629"/>
                  </a:lnTo>
                  <a:cubicBezTo>
                    <a:pt x="2698" y="629"/>
                    <a:pt x="2855" y="445"/>
                    <a:pt x="2803" y="236"/>
                  </a:cubicBezTo>
                  <a:cubicBezTo>
                    <a:pt x="2770" y="92"/>
                    <a:pt x="2639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1852124" y="1414204"/>
              <a:ext cx="82110" cy="18291"/>
            </a:xfrm>
            <a:custGeom>
              <a:avLst/>
              <a:gdLst/>
              <a:ahLst/>
              <a:cxnLst/>
              <a:rect l="l" t="t" r="r" b="b"/>
              <a:pathLst>
                <a:path w="2855" h="636" extrusionOk="0">
                  <a:moveTo>
                    <a:pt x="361" y="0"/>
                  </a:moveTo>
                  <a:cubicBezTo>
                    <a:pt x="158" y="0"/>
                    <a:pt x="1" y="184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2495" y="635"/>
                  </a:lnTo>
                  <a:cubicBezTo>
                    <a:pt x="2698" y="635"/>
                    <a:pt x="2855" y="445"/>
                    <a:pt x="2803" y="243"/>
                  </a:cubicBezTo>
                  <a:cubicBezTo>
                    <a:pt x="2770" y="99"/>
                    <a:pt x="2639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1852124" y="1617508"/>
              <a:ext cx="82110" cy="18291"/>
            </a:xfrm>
            <a:custGeom>
              <a:avLst/>
              <a:gdLst/>
              <a:ahLst/>
              <a:cxnLst/>
              <a:rect l="l" t="t" r="r" b="b"/>
              <a:pathLst>
                <a:path w="2855" h="636" extrusionOk="0">
                  <a:moveTo>
                    <a:pt x="361" y="1"/>
                  </a:moveTo>
                  <a:cubicBezTo>
                    <a:pt x="158" y="1"/>
                    <a:pt x="1" y="184"/>
                    <a:pt x="53" y="394"/>
                  </a:cubicBezTo>
                  <a:cubicBezTo>
                    <a:pt x="86" y="538"/>
                    <a:pt x="217" y="636"/>
                    <a:pt x="361" y="636"/>
                  </a:cubicBezTo>
                  <a:lnTo>
                    <a:pt x="2495" y="636"/>
                  </a:lnTo>
                  <a:cubicBezTo>
                    <a:pt x="2698" y="636"/>
                    <a:pt x="2855" y="446"/>
                    <a:pt x="2803" y="243"/>
                  </a:cubicBezTo>
                  <a:cubicBezTo>
                    <a:pt x="2770" y="99"/>
                    <a:pt x="2639" y="1"/>
                    <a:pt x="2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60"/>
          <p:cNvSpPr/>
          <p:nvPr/>
        </p:nvSpPr>
        <p:spPr>
          <a:xfrm>
            <a:off x="717038" y="14696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1" name="Google Shape;541;p60"/>
          <p:cNvSpPr txBox="1"/>
          <p:nvPr/>
        </p:nvSpPr>
        <p:spPr>
          <a:xfrm>
            <a:off x="784364" y="14759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27%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2" name="Google Shape;542;p60"/>
          <p:cNvSpPr txBox="1"/>
          <p:nvPr/>
        </p:nvSpPr>
        <p:spPr>
          <a:xfrm>
            <a:off x="717025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Mercury is the smallest planet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3" name="Google Shape;543;p60"/>
          <p:cNvSpPr/>
          <p:nvPr/>
        </p:nvSpPr>
        <p:spPr>
          <a:xfrm>
            <a:off x="2959111" y="2099478"/>
            <a:ext cx="1266000" cy="1266000"/>
          </a:xfrm>
          <a:prstGeom prst="pie">
            <a:avLst>
              <a:gd name="adj1" fmla="val 16223428"/>
              <a:gd name="adj2" fmla="val 61179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0"/>
          <p:cNvSpPr/>
          <p:nvPr/>
        </p:nvSpPr>
        <p:spPr>
          <a:xfrm>
            <a:off x="3181261" y="2321628"/>
            <a:ext cx="821700" cy="8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60"/>
          <p:cNvGrpSpPr/>
          <p:nvPr/>
        </p:nvGrpSpPr>
        <p:grpSpPr>
          <a:xfrm>
            <a:off x="3360737" y="2486968"/>
            <a:ext cx="462748" cy="491019"/>
            <a:chOff x="7647264" y="1268851"/>
            <a:chExt cx="462748" cy="491019"/>
          </a:xfrm>
        </p:grpSpPr>
        <p:sp>
          <p:nvSpPr>
            <p:cNvPr id="546" name="Google Shape;546;p60"/>
            <p:cNvSpPr/>
            <p:nvPr/>
          </p:nvSpPr>
          <p:spPr>
            <a:xfrm>
              <a:off x="7740993" y="1277536"/>
              <a:ext cx="95857" cy="383745"/>
            </a:xfrm>
            <a:custGeom>
              <a:avLst/>
              <a:gdLst/>
              <a:ahLst/>
              <a:cxnLst/>
              <a:rect l="l" t="t" r="r" b="b"/>
              <a:pathLst>
                <a:path w="3333" h="13343" extrusionOk="0">
                  <a:moveTo>
                    <a:pt x="1" y="0"/>
                  </a:moveTo>
                  <a:lnTo>
                    <a:pt x="1" y="11671"/>
                  </a:lnTo>
                  <a:cubicBezTo>
                    <a:pt x="1" y="12599"/>
                    <a:pt x="748" y="13342"/>
                    <a:pt x="1673" y="13342"/>
                  </a:cubicBezTo>
                  <a:cubicBezTo>
                    <a:pt x="1700" y="13342"/>
                    <a:pt x="1727" y="13342"/>
                    <a:pt x="1755" y="13340"/>
                  </a:cubicBezTo>
                  <a:cubicBezTo>
                    <a:pt x="2645" y="13295"/>
                    <a:pt x="3333" y="12542"/>
                    <a:pt x="3333" y="116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0"/>
            <p:cNvSpPr/>
            <p:nvPr/>
          </p:nvSpPr>
          <p:spPr>
            <a:xfrm>
              <a:off x="7712003" y="1268851"/>
              <a:ext cx="153665" cy="17371"/>
            </a:xfrm>
            <a:custGeom>
              <a:avLst/>
              <a:gdLst/>
              <a:ahLst/>
              <a:cxnLst/>
              <a:rect l="l" t="t" r="r" b="b"/>
              <a:pathLst>
                <a:path w="5343" h="604" extrusionOk="0">
                  <a:moveTo>
                    <a:pt x="328" y="1"/>
                  </a:moveTo>
                  <a:cubicBezTo>
                    <a:pt x="145" y="1"/>
                    <a:pt x="1" y="165"/>
                    <a:pt x="27" y="348"/>
                  </a:cubicBezTo>
                  <a:cubicBezTo>
                    <a:pt x="53" y="498"/>
                    <a:pt x="184" y="603"/>
                    <a:pt x="335" y="603"/>
                  </a:cubicBezTo>
                  <a:lnTo>
                    <a:pt x="5021" y="603"/>
                  </a:lnTo>
                  <a:cubicBezTo>
                    <a:pt x="5205" y="603"/>
                    <a:pt x="5342" y="446"/>
                    <a:pt x="5316" y="256"/>
                  </a:cubicBezTo>
                  <a:cubicBezTo>
                    <a:pt x="5296" y="106"/>
                    <a:pt x="5165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0"/>
            <p:cNvSpPr/>
            <p:nvPr/>
          </p:nvSpPr>
          <p:spPr>
            <a:xfrm>
              <a:off x="7740993" y="1382022"/>
              <a:ext cx="95857" cy="279260"/>
            </a:xfrm>
            <a:custGeom>
              <a:avLst/>
              <a:gdLst/>
              <a:ahLst/>
              <a:cxnLst/>
              <a:rect l="l" t="t" r="r" b="b"/>
              <a:pathLst>
                <a:path w="3333" h="9710" extrusionOk="0">
                  <a:moveTo>
                    <a:pt x="1" y="0"/>
                  </a:moveTo>
                  <a:lnTo>
                    <a:pt x="1" y="8019"/>
                  </a:lnTo>
                  <a:cubicBezTo>
                    <a:pt x="1" y="8909"/>
                    <a:pt x="688" y="9662"/>
                    <a:pt x="1578" y="9707"/>
                  </a:cubicBezTo>
                  <a:cubicBezTo>
                    <a:pt x="1610" y="9709"/>
                    <a:pt x="1641" y="9710"/>
                    <a:pt x="1671" y="9710"/>
                  </a:cubicBezTo>
                  <a:cubicBezTo>
                    <a:pt x="2591" y="9710"/>
                    <a:pt x="3333" y="8963"/>
                    <a:pt x="3333" y="80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0"/>
            <p:cNvSpPr/>
            <p:nvPr/>
          </p:nvSpPr>
          <p:spPr>
            <a:xfrm>
              <a:off x="7920426" y="1277536"/>
              <a:ext cx="95828" cy="383745"/>
            </a:xfrm>
            <a:custGeom>
              <a:avLst/>
              <a:gdLst/>
              <a:ahLst/>
              <a:cxnLst/>
              <a:rect l="l" t="t" r="r" b="b"/>
              <a:pathLst>
                <a:path w="3332" h="13343" extrusionOk="0">
                  <a:moveTo>
                    <a:pt x="0" y="0"/>
                  </a:moveTo>
                  <a:lnTo>
                    <a:pt x="0" y="11671"/>
                  </a:lnTo>
                  <a:cubicBezTo>
                    <a:pt x="0" y="12599"/>
                    <a:pt x="747" y="13342"/>
                    <a:pt x="1672" y="13342"/>
                  </a:cubicBezTo>
                  <a:cubicBezTo>
                    <a:pt x="1699" y="13342"/>
                    <a:pt x="1727" y="13342"/>
                    <a:pt x="1754" y="13340"/>
                  </a:cubicBezTo>
                  <a:cubicBezTo>
                    <a:pt x="2645" y="13295"/>
                    <a:pt x="3332" y="12542"/>
                    <a:pt x="3332" y="11645"/>
                  </a:cubicBezTo>
                  <a:lnTo>
                    <a:pt x="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7891609" y="1268851"/>
              <a:ext cx="153636" cy="17371"/>
            </a:xfrm>
            <a:custGeom>
              <a:avLst/>
              <a:gdLst/>
              <a:ahLst/>
              <a:cxnLst/>
              <a:rect l="l" t="t" r="r" b="b"/>
              <a:pathLst>
                <a:path w="5342" h="604" extrusionOk="0">
                  <a:moveTo>
                    <a:pt x="321" y="1"/>
                  </a:moveTo>
                  <a:cubicBezTo>
                    <a:pt x="138" y="1"/>
                    <a:pt x="1" y="165"/>
                    <a:pt x="27" y="348"/>
                  </a:cubicBezTo>
                  <a:cubicBezTo>
                    <a:pt x="46" y="498"/>
                    <a:pt x="177" y="603"/>
                    <a:pt x="328" y="603"/>
                  </a:cubicBezTo>
                  <a:lnTo>
                    <a:pt x="5015" y="603"/>
                  </a:lnTo>
                  <a:cubicBezTo>
                    <a:pt x="5198" y="603"/>
                    <a:pt x="5342" y="446"/>
                    <a:pt x="5316" y="256"/>
                  </a:cubicBezTo>
                  <a:cubicBezTo>
                    <a:pt x="5290" y="106"/>
                    <a:pt x="5159" y="1"/>
                    <a:pt x="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7920225" y="1382022"/>
              <a:ext cx="96030" cy="279375"/>
            </a:xfrm>
            <a:custGeom>
              <a:avLst/>
              <a:gdLst/>
              <a:ahLst/>
              <a:cxnLst/>
              <a:rect l="l" t="t" r="r" b="b"/>
              <a:pathLst>
                <a:path w="3339" h="9714" extrusionOk="0">
                  <a:moveTo>
                    <a:pt x="7" y="0"/>
                  </a:moveTo>
                  <a:lnTo>
                    <a:pt x="7" y="8045"/>
                  </a:lnTo>
                  <a:cubicBezTo>
                    <a:pt x="1" y="8968"/>
                    <a:pt x="747" y="9714"/>
                    <a:pt x="1670" y="9714"/>
                  </a:cubicBezTo>
                  <a:cubicBezTo>
                    <a:pt x="2593" y="9714"/>
                    <a:pt x="3339" y="8968"/>
                    <a:pt x="3339" y="8051"/>
                  </a:cubicBezTo>
                  <a:lnTo>
                    <a:pt x="3339" y="8045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0"/>
            <p:cNvSpPr/>
            <p:nvPr/>
          </p:nvSpPr>
          <p:spPr>
            <a:xfrm>
              <a:off x="7647264" y="1485558"/>
              <a:ext cx="462748" cy="274313"/>
            </a:xfrm>
            <a:custGeom>
              <a:avLst/>
              <a:gdLst/>
              <a:ahLst/>
              <a:cxnLst/>
              <a:rect l="l" t="t" r="r" b="b"/>
              <a:pathLst>
                <a:path w="16090" h="9538" extrusionOk="0">
                  <a:moveTo>
                    <a:pt x="12516" y="602"/>
                  </a:moveTo>
                  <a:cubicBezTo>
                    <a:pt x="13026" y="635"/>
                    <a:pt x="13458" y="989"/>
                    <a:pt x="13576" y="1486"/>
                  </a:cubicBezTo>
                  <a:lnTo>
                    <a:pt x="15317" y="7148"/>
                  </a:lnTo>
                  <a:cubicBezTo>
                    <a:pt x="15461" y="7606"/>
                    <a:pt x="15383" y="8097"/>
                    <a:pt x="15101" y="8484"/>
                  </a:cubicBezTo>
                  <a:cubicBezTo>
                    <a:pt x="14911" y="8765"/>
                    <a:pt x="14597" y="8935"/>
                    <a:pt x="14257" y="8942"/>
                  </a:cubicBezTo>
                  <a:lnTo>
                    <a:pt x="1833" y="8942"/>
                  </a:lnTo>
                  <a:cubicBezTo>
                    <a:pt x="1493" y="8935"/>
                    <a:pt x="1178" y="8765"/>
                    <a:pt x="989" y="8484"/>
                  </a:cubicBezTo>
                  <a:cubicBezTo>
                    <a:pt x="707" y="8097"/>
                    <a:pt x="628" y="7606"/>
                    <a:pt x="773" y="7148"/>
                  </a:cubicBezTo>
                  <a:lnTo>
                    <a:pt x="2514" y="1486"/>
                  </a:lnTo>
                  <a:cubicBezTo>
                    <a:pt x="2632" y="989"/>
                    <a:pt x="3064" y="635"/>
                    <a:pt x="3574" y="602"/>
                  </a:cubicBezTo>
                  <a:close/>
                  <a:moveTo>
                    <a:pt x="3574" y="0"/>
                  </a:moveTo>
                  <a:cubicBezTo>
                    <a:pt x="2802" y="33"/>
                    <a:pt x="2134" y="563"/>
                    <a:pt x="1938" y="1309"/>
                  </a:cubicBezTo>
                  <a:lnTo>
                    <a:pt x="196" y="6978"/>
                  </a:lnTo>
                  <a:cubicBezTo>
                    <a:pt x="0" y="7613"/>
                    <a:pt x="111" y="8300"/>
                    <a:pt x="504" y="8844"/>
                  </a:cubicBezTo>
                  <a:cubicBezTo>
                    <a:pt x="812" y="9276"/>
                    <a:pt x="1303" y="9531"/>
                    <a:pt x="1833" y="9537"/>
                  </a:cubicBezTo>
                  <a:lnTo>
                    <a:pt x="14257" y="9537"/>
                  </a:lnTo>
                  <a:cubicBezTo>
                    <a:pt x="14787" y="9531"/>
                    <a:pt x="15278" y="9276"/>
                    <a:pt x="15586" y="8844"/>
                  </a:cubicBezTo>
                  <a:cubicBezTo>
                    <a:pt x="15978" y="8300"/>
                    <a:pt x="16090" y="7613"/>
                    <a:pt x="15893" y="6978"/>
                  </a:cubicBezTo>
                  <a:lnTo>
                    <a:pt x="14152" y="1309"/>
                  </a:lnTo>
                  <a:cubicBezTo>
                    <a:pt x="13956" y="563"/>
                    <a:pt x="13288" y="33"/>
                    <a:pt x="12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60"/>
          <p:cNvSpPr/>
          <p:nvPr/>
        </p:nvSpPr>
        <p:spPr>
          <a:xfrm>
            <a:off x="2676811" y="14696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54" name="Google Shape;554;p60"/>
          <p:cNvSpPr txBox="1"/>
          <p:nvPr/>
        </p:nvSpPr>
        <p:spPr>
          <a:xfrm>
            <a:off x="2754361" y="14759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55%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55" name="Google Shape;555;p60"/>
          <p:cNvSpPr txBox="1"/>
          <p:nvPr/>
        </p:nvSpPr>
        <p:spPr>
          <a:xfrm>
            <a:off x="2676811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Earth is the third planet from the Sun 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6" name="Google Shape;556;p60"/>
          <p:cNvSpPr/>
          <p:nvPr/>
        </p:nvSpPr>
        <p:spPr>
          <a:xfrm>
            <a:off x="4918875" y="2099475"/>
            <a:ext cx="1266000" cy="1266000"/>
          </a:xfrm>
          <a:prstGeom prst="pie">
            <a:avLst>
              <a:gd name="adj1" fmla="val 16158788"/>
              <a:gd name="adj2" fmla="val 120733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0"/>
          <p:cNvSpPr/>
          <p:nvPr/>
        </p:nvSpPr>
        <p:spPr>
          <a:xfrm>
            <a:off x="5141034" y="2321628"/>
            <a:ext cx="821700" cy="8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60"/>
          <p:cNvSpPr/>
          <p:nvPr/>
        </p:nvSpPr>
        <p:spPr>
          <a:xfrm>
            <a:off x="4636584" y="14696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59" name="Google Shape;559;p60"/>
          <p:cNvSpPr txBox="1"/>
          <p:nvPr/>
        </p:nvSpPr>
        <p:spPr>
          <a:xfrm>
            <a:off x="4714134" y="14759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78%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4636584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Despite being red, Mars is a cold place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1" name="Google Shape;561;p60"/>
          <p:cNvSpPr/>
          <p:nvPr/>
        </p:nvSpPr>
        <p:spPr>
          <a:xfrm>
            <a:off x="6878657" y="2099478"/>
            <a:ext cx="1266000" cy="1266000"/>
          </a:xfrm>
          <a:prstGeom prst="pie">
            <a:avLst>
              <a:gd name="adj1" fmla="val 16145370"/>
              <a:gd name="adj2" fmla="val 1454944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60"/>
          <p:cNvSpPr/>
          <p:nvPr/>
        </p:nvSpPr>
        <p:spPr>
          <a:xfrm>
            <a:off x="7100807" y="2321628"/>
            <a:ext cx="821700" cy="8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0"/>
          <p:cNvSpPr/>
          <p:nvPr/>
        </p:nvSpPr>
        <p:spPr>
          <a:xfrm>
            <a:off x="6596357" y="14696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4" name="Google Shape;564;p60"/>
          <p:cNvSpPr txBox="1"/>
          <p:nvPr/>
        </p:nvSpPr>
        <p:spPr>
          <a:xfrm>
            <a:off x="6673907" y="14759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90%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5" name="Google Shape;565;p60"/>
          <p:cNvSpPr txBox="1"/>
          <p:nvPr/>
        </p:nvSpPr>
        <p:spPr>
          <a:xfrm>
            <a:off x="6596357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Jupiter is the biggest planet of them all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6" name="Google Shape;566;p60"/>
          <p:cNvSpPr/>
          <p:nvPr/>
        </p:nvSpPr>
        <p:spPr>
          <a:xfrm>
            <a:off x="5335216" y="2486982"/>
            <a:ext cx="368818" cy="490991"/>
          </a:xfrm>
          <a:custGeom>
            <a:avLst/>
            <a:gdLst/>
            <a:ahLst/>
            <a:cxnLst/>
            <a:rect l="l" t="t" r="r" b="b"/>
            <a:pathLst>
              <a:path w="12824" h="17072" extrusionOk="0">
                <a:moveTo>
                  <a:pt x="0" y="0"/>
                </a:moveTo>
                <a:lnTo>
                  <a:pt x="5388" y="9249"/>
                </a:lnTo>
                <a:lnTo>
                  <a:pt x="5388" y="15566"/>
                </a:lnTo>
                <a:lnTo>
                  <a:pt x="7986" y="17072"/>
                </a:lnTo>
                <a:lnTo>
                  <a:pt x="7986" y="9197"/>
                </a:lnTo>
                <a:lnTo>
                  <a:pt x="128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/>
          <p:nvPr/>
        </p:nvSpPr>
        <p:spPr>
          <a:xfrm>
            <a:off x="7263418" y="2488348"/>
            <a:ext cx="496455" cy="488259"/>
          </a:xfrm>
          <a:custGeom>
            <a:avLst/>
            <a:gdLst/>
            <a:ahLst/>
            <a:cxnLst/>
            <a:rect l="l" t="t" r="r" b="b"/>
            <a:pathLst>
              <a:path w="17262" h="16977" extrusionOk="0">
                <a:moveTo>
                  <a:pt x="14071" y="0"/>
                </a:moveTo>
                <a:cubicBezTo>
                  <a:pt x="13583" y="0"/>
                  <a:pt x="13095" y="187"/>
                  <a:pt x="12725" y="560"/>
                </a:cubicBezTo>
                <a:lnTo>
                  <a:pt x="7927" y="5352"/>
                </a:lnTo>
                <a:cubicBezTo>
                  <a:pt x="7528" y="5757"/>
                  <a:pt x="7325" y="6327"/>
                  <a:pt x="7384" y="6896"/>
                </a:cubicBezTo>
                <a:lnTo>
                  <a:pt x="7462" y="7701"/>
                </a:lnTo>
                <a:lnTo>
                  <a:pt x="1676" y="13488"/>
                </a:lnTo>
                <a:lnTo>
                  <a:pt x="0" y="16270"/>
                </a:lnTo>
                <a:lnTo>
                  <a:pt x="707" y="16977"/>
                </a:lnTo>
                <a:lnTo>
                  <a:pt x="3443" y="15262"/>
                </a:lnTo>
                <a:lnTo>
                  <a:pt x="9236" y="9475"/>
                </a:lnTo>
                <a:lnTo>
                  <a:pt x="10107" y="9619"/>
                </a:lnTo>
                <a:cubicBezTo>
                  <a:pt x="10215" y="9638"/>
                  <a:pt x="10323" y="9647"/>
                  <a:pt x="10430" y="9647"/>
                </a:cubicBezTo>
                <a:cubicBezTo>
                  <a:pt x="10930" y="9647"/>
                  <a:pt x="11415" y="9450"/>
                  <a:pt x="11776" y="9089"/>
                </a:cubicBezTo>
                <a:lnTo>
                  <a:pt x="16515" y="4350"/>
                </a:lnTo>
                <a:cubicBezTo>
                  <a:pt x="17261" y="3610"/>
                  <a:pt x="17261" y="2399"/>
                  <a:pt x="16515" y="1653"/>
                </a:cubicBezTo>
                <a:lnTo>
                  <a:pt x="15422" y="560"/>
                </a:lnTo>
                <a:cubicBezTo>
                  <a:pt x="15049" y="187"/>
                  <a:pt x="14560" y="0"/>
                  <a:pt x="140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784364" y="34794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Beakers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9" name="Google Shape;569;p60"/>
          <p:cNvSpPr txBox="1"/>
          <p:nvPr/>
        </p:nvSpPr>
        <p:spPr>
          <a:xfrm>
            <a:off x="2747545" y="34794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 tubes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70" name="Google Shape;570;p60"/>
          <p:cNvSpPr txBox="1"/>
          <p:nvPr/>
        </p:nvSpPr>
        <p:spPr>
          <a:xfrm>
            <a:off x="4710726" y="34794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Funnels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71" name="Google Shape;571;p60"/>
          <p:cNvSpPr txBox="1"/>
          <p:nvPr/>
        </p:nvSpPr>
        <p:spPr>
          <a:xfrm>
            <a:off x="6673907" y="34794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Droppers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1"/>
          <p:cNvSpPr txBox="1">
            <a:spLocks noGrp="1"/>
          </p:cNvSpPr>
          <p:nvPr>
            <p:ph type="title"/>
          </p:nvPr>
        </p:nvSpPr>
        <p:spPr>
          <a:xfrm>
            <a:off x="502677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app</a:t>
            </a:r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subTitle" idx="1"/>
          </p:nvPr>
        </p:nvSpPr>
        <p:spPr>
          <a:xfrm>
            <a:off x="502677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578" name="Google Shape;578;p61"/>
          <p:cNvGrpSpPr/>
          <p:nvPr/>
        </p:nvGrpSpPr>
        <p:grpSpPr>
          <a:xfrm>
            <a:off x="990225" y="1260651"/>
            <a:ext cx="3410334" cy="2774597"/>
            <a:chOff x="990225" y="1260651"/>
            <a:chExt cx="3410334" cy="2774597"/>
          </a:xfrm>
        </p:grpSpPr>
        <p:sp>
          <p:nvSpPr>
            <p:cNvPr id="579" name="Google Shape;579;p61"/>
            <p:cNvSpPr/>
            <p:nvPr/>
          </p:nvSpPr>
          <p:spPr>
            <a:xfrm>
              <a:off x="990237" y="1260651"/>
              <a:ext cx="3410321" cy="2065402"/>
            </a:xfrm>
            <a:custGeom>
              <a:avLst/>
              <a:gdLst/>
              <a:ahLst/>
              <a:cxnLst/>
              <a:rect l="l" t="t" r="r" b="b"/>
              <a:pathLst>
                <a:path w="165389" h="100165" extrusionOk="0">
                  <a:moveTo>
                    <a:pt x="1" y="100165"/>
                  </a:moveTo>
                  <a:lnTo>
                    <a:pt x="1" y="3726"/>
                  </a:lnTo>
                  <a:cubicBezTo>
                    <a:pt x="1" y="1669"/>
                    <a:pt x="1670" y="0"/>
                    <a:pt x="3728" y="0"/>
                  </a:cubicBezTo>
                  <a:lnTo>
                    <a:pt x="161661" y="0"/>
                  </a:lnTo>
                  <a:cubicBezTo>
                    <a:pt x="163721" y="0"/>
                    <a:pt x="165388" y="1669"/>
                    <a:pt x="165388" y="3726"/>
                  </a:cubicBezTo>
                  <a:lnTo>
                    <a:pt x="165388" y="100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61"/>
            <p:cNvGrpSpPr/>
            <p:nvPr/>
          </p:nvGrpSpPr>
          <p:grpSpPr>
            <a:xfrm>
              <a:off x="990225" y="3250054"/>
              <a:ext cx="3410321" cy="785194"/>
              <a:chOff x="990225" y="3250054"/>
              <a:chExt cx="3410321" cy="785194"/>
            </a:xfrm>
          </p:grpSpPr>
          <p:sp>
            <p:nvSpPr>
              <p:cNvPr id="581" name="Google Shape;581;p61"/>
              <p:cNvSpPr/>
              <p:nvPr/>
            </p:nvSpPr>
            <p:spPr>
              <a:xfrm>
                <a:off x="2123801" y="3622106"/>
                <a:ext cx="1143193" cy="413142"/>
              </a:xfrm>
              <a:custGeom>
                <a:avLst/>
                <a:gdLst/>
                <a:ahLst/>
                <a:cxnLst/>
                <a:rect l="l" t="t" r="r" b="b"/>
                <a:pathLst>
                  <a:path w="55441" h="20036" extrusionOk="0">
                    <a:moveTo>
                      <a:pt x="0" y="20035"/>
                    </a:moveTo>
                    <a:lnTo>
                      <a:pt x="0" y="17982"/>
                    </a:lnTo>
                    <a:lnTo>
                      <a:pt x="6526" y="17184"/>
                    </a:lnTo>
                    <a:lnTo>
                      <a:pt x="11030" y="1"/>
                    </a:lnTo>
                    <a:lnTo>
                      <a:pt x="44410" y="1"/>
                    </a:lnTo>
                    <a:lnTo>
                      <a:pt x="48911" y="17184"/>
                    </a:lnTo>
                    <a:lnTo>
                      <a:pt x="55441" y="17982"/>
                    </a:lnTo>
                    <a:lnTo>
                      <a:pt x="55441" y="200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1"/>
              <p:cNvSpPr/>
              <p:nvPr/>
            </p:nvSpPr>
            <p:spPr>
              <a:xfrm>
                <a:off x="990225" y="3250054"/>
                <a:ext cx="3410321" cy="383348"/>
              </a:xfrm>
              <a:custGeom>
                <a:avLst/>
                <a:gdLst/>
                <a:ahLst/>
                <a:cxnLst/>
                <a:rect l="l" t="t" r="r" b="b"/>
                <a:pathLst>
                  <a:path w="165389" h="14909" extrusionOk="0">
                    <a:moveTo>
                      <a:pt x="161661" y="14908"/>
                    </a:moveTo>
                    <a:lnTo>
                      <a:pt x="3728" y="14908"/>
                    </a:lnTo>
                    <a:cubicBezTo>
                      <a:pt x="1670" y="14908"/>
                      <a:pt x="1" y="13241"/>
                      <a:pt x="1" y="11182"/>
                    </a:cubicBezTo>
                    <a:lnTo>
                      <a:pt x="1" y="1"/>
                    </a:lnTo>
                    <a:lnTo>
                      <a:pt x="165388" y="1"/>
                    </a:lnTo>
                    <a:lnTo>
                      <a:pt x="165388" y="11182"/>
                    </a:lnTo>
                    <a:cubicBezTo>
                      <a:pt x="165388" y="13241"/>
                      <a:pt x="163719" y="14908"/>
                      <a:pt x="161661" y="14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83" name="Google Shape;58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50" y="1476350"/>
            <a:ext cx="3173400" cy="1781100"/>
          </a:xfrm>
          <a:prstGeom prst="roundRect">
            <a:avLst>
              <a:gd name="adj" fmla="val 547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>
            <a:spLocks noGrp="1"/>
          </p:cNvSpPr>
          <p:nvPr>
            <p:ph type="title"/>
          </p:nvPr>
        </p:nvSpPr>
        <p:spPr>
          <a:xfrm>
            <a:off x="7204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589" name="Google Shape;589;p62"/>
          <p:cNvSpPr txBox="1">
            <a:spLocks noGrp="1"/>
          </p:cNvSpPr>
          <p:nvPr>
            <p:ph type="subTitle" idx="1"/>
          </p:nvPr>
        </p:nvSpPr>
        <p:spPr>
          <a:xfrm>
            <a:off x="7204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590" name="Google Shape;590;p62"/>
          <p:cNvGrpSpPr/>
          <p:nvPr/>
        </p:nvGrpSpPr>
        <p:grpSpPr>
          <a:xfrm>
            <a:off x="5312702" y="827374"/>
            <a:ext cx="2718412" cy="3488859"/>
            <a:chOff x="1225100" y="787325"/>
            <a:chExt cx="2780700" cy="3568800"/>
          </a:xfrm>
        </p:grpSpPr>
        <p:sp>
          <p:nvSpPr>
            <p:cNvPr id="591" name="Google Shape;591;p62"/>
            <p:cNvSpPr/>
            <p:nvPr/>
          </p:nvSpPr>
          <p:spPr>
            <a:xfrm flipH="1">
              <a:off x="1225100" y="787325"/>
              <a:ext cx="2780700" cy="3568800"/>
            </a:xfrm>
            <a:prstGeom prst="roundRect">
              <a:avLst>
                <a:gd name="adj" fmla="val 48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2484510" y="3995436"/>
              <a:ext cx="261900" cy="26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3" name="Google Shape;593;p62"/>
          <p:cNvPicPr preferRelativeResize="0"/>
          <p:nvPr/>
        </p:nvPicPr>
        <p:blipFill rotWithShape="1">
          <a:blip r:embed="rId3">
            <a:alphaModFix/>
          </a:blip>
          <a:srcRect l="797" t="1021" r="797" b="7770"/>
          <a:stretch/>
        </p:blipFill>
        <p:spPr>
          <a:xfrm>
            <a:off x="5509962" y="987647"/>
            <a:ext cx="2323800" cy="2841300"/>
          </a:xfrm>
          <a:prstGeom prst="roundRect">
            <a:avLst>
              <a:gd name="adj" fmla="val 1278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3"/>
          <p:cNvSpPr txBox="1">
            <a:spLocks noGrp="1"/>
          </p:cNvSpPr>
          <p:nvPr>
            <p:ph type="title"/>
          </p:nvPr>
        </p:nvSpPr>
        <p:spPr>
          <a:xfrm>
            <a:off x="36637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Smartphone</a:t>
            </a:r>
            <a:endParaRPr/>
          </a:p>
        </p:txBody>
      </p:sp>
      <p:sp>
        <p:nvSpPr>
          <p:cNvPr id="599" name="Google Shape;599;p63"/>
          <p:cNvSpPr txBox="1">
            <a:spLocks noGrp="1"/>
          </p:cNvSpPr>
          <p:nvPr>
            <p:ph type="subTitle" idx="1"/>
          </p:nvPr>
        </p:nvSpPr>
        <p:spPr>
          <a:xfrm>
            <a:off x="36637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600" name="Google Shape;600;p63"/>
          <p:cNvSpPr/>
          <p:nvPr/>
        </p:nvSpPr>
        <p:spPr>
          <a:xfrm>
            <a:off x="1165475" y="724350"/>
            <a:ext cx="1973199" cy="3694804"/>
          </a:xfrm>
          <a:custGeom>
            <a:avLst/>
            <a:gdLst/>
            <a:ahLst/>
            <a:cxnLst/>
            <a:rect l="l" t="t" r="r" b="b"/>
            <a:pathLst>
              <a:path w="32627" h="68632" extrusionOk="0">
                <a:moveTo>
                  <a:pt x="5626" y="1"/>
                </a:moveTo>
                <a:lnTo>
                  <a:pt x="27002" y="1"/>
                </a:lnTo>
                <a:cubicBezTo>
                  <a:pt x="30108" y="1"/>
                  <a:pt x="32626" y="2520"/>
                  <a:pt x="32626" y="5627"/>
                </a:cubicBezTo>
                <a:lnTo>
                  <a:pt x="32626" y="63005"/>
                </a:lnTo>
                <a:cubicBezTo>
                  <a:pt x="32626" y="66112"/>
                  <a:pt x="30108" y="68631"/>
                  <a:pt x="27002" y="68631"/>
                </a:cubicBezTo>
                <a:lnTo>
                  <a:pt x="5626" y="68631"/>
                </a:lnTo>
                <a:cubicBezTo>
                  <a:pt x="2517" y="68631"/>
                  <a:pt x="0" y="66112"/>
                  <a:pt x="0" y="63005"/>
                </a:cubicBezTo>
                <a:lnTo>
                  <a:pt x="0" y="5627"/>
                </a:lnTo>
                <a:cubicBezTo>
                  <a:pt x="0" y="2520"/>
                  <a:pt x="2517" y="1"/>
                  <a:pt x="56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Google Shape;601;p63"/>
          <p:cNvGrpSpPr/>
          <p:nvPr/>
        </p:nvGrpSpPr>
        <p:grpSpPr>
          <a:xfrm>
            <a:off x="1884273" y="887445"/>
            <a:ext cx="535604" cy="69286"/>
            <a:chOff x="-605260" y="963645"/>
            <a:chExt cx="535604" cy="69286"/>
          </a:xfrm>
        </p:grpSpPr>
        <p:sp>
          <p:nvSpPr>
            <p:cNvPr id="602" name="Google Shape;602;p63"/>
            <p:cNvSpPr/>
            <p:nvPr/>
          </p:nvSpPr>
          <p:spPr>
            <a:xfrm>
              <a:off x="-605260" y="963645"/>
              <a:ext cx="69286" cy="69286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20" y="0"/>
                  </a:moveTo>
                  <a:cubicBezTo>
                    <a:pt x="869" y="0"/>
                    <a:pt x="1095" y="151"/>
                    <a:pt x="1191" y="382"/>
                  </a:cubicBezTo>
                  <a:cubicBezTo>
                    <a:pt x="1287" y="614"/>
                    <a:pt x="1234" y="880"/>
                    <a:pt x="1057" y="1057"/>
                  </a:cubicBezTo>
                  <a:cubicBezTo>
                    <a:pt x="880" y="1234"/>
                    <a:pt x="614" y="1286"/>
                    <a:pt x="383" y="1190"/>
                  </a:cubicBezTo>
                  <a:cubicBezTo>
                    <a:pt x="151" y="1095"/>
                    <a:pt x="1" y="870"/>
                    <a:pt x="1" y="619"/>
                  </a:cubicBezTo>
                  <a:cubicBezTo>
                    <a:pt x="1" y="278"/>
                    <a:pt x="278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3"/>
            <p:cNvSpPr/>
            <p:nvPr/>
          </p:nvSpPr>
          <p:spPr>
            <a:xfrm>
              <a:off x="-468465" y="963645"/>
              <a:ext cx="398810" cy="66702"/>
            </a:xfrm>
            <a:custGeom>
              <a:avLst/>
              <a:gdLst/>
              <a:ahLst/>
              <a:cxnLst/>
              <a:rect l="l" t="t" r="r" b="b"/>
              <a:pathLst>
                <a:path w="7408" h="1239" extrusionOk="0">
                  <a:moveTo>
                    <a:pt x="611" y="0"/>
                  </a:moveTo>
                  <a:lnTo>
                    <a:pt x="6797" y="0"/>
                  </a:lnTo>
                  <a:cubicBezTo>
                    <a:pt x="7136" y="6"/>
                    <a:pt x="7407" y="281"/>
                    <a:pt x="7407" y="619"/>
                  </a:cubicBezTo>
                  <a:cubicBezTo>
                    <a:pt x="7407" y="958"/>
                    <a:pt x="7136" y="1233"/>
                    <a:pt x="6797" y="1238"/>
                  </a:cubicBezTo>
                  <a:lnTo>
                    <a:pt x="611" y="1238"/>
                  </a:lnTo>
                  <a:cubicBezTo>
                    <a:pt x="272" y="1233"/>
                    <a:pt x="0" y="958"/>
                    <a:pt x="0" y="619"/>
                  </a:cubicBezTo>
                  <a:cubicBezTo>
                    <a:pt x="0" y="281"/>
                    <a:pt x="272" y="6"/>
                    <a:pt x="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63"/>
          <p:cNvSpPr/>
          <p:nvPr/>
        </p:nvSpPr>
        <p:spPr>
          <a:xfrm>
            <a:off x="2013961" y="4007637"/>
            <a:ext cx="276227" cy="276227"/>
          </a:xfrm>
          <a:custGeom>
            <a:avLst/>
            <a:gdLst/>
            <a:ahLst/>
            <a:cxnLst/>
            <a:rect l="l" t="t" r="r" b="b"/>
            <a:pathLst>
              <a:path w="5131" h="5131" extrusionOk="0">
                <a:moveTo>
                  <a:pt x="2566" y="0"/>
                </a:moveTo>
                <a:cubicBezTo>
                  <a:pt x="3983" y="0"/>
                  <a:pt x="5131" y="1148"/>
                  <a:pt x="5131" y="2565"/>
                </a:cubicBezTo>
                <a:cubicBezTo>
                  <a:pt x="5131" y="3982"/>
                  <a:pt x="3983" y="5131"/>
                  <a:pt x="2566" y="5131"/>
                </a:cubicBezTo>
                <a:cubicBezTo>
                  <a:pt x="1149" y="5131"/>
                  <a:pt x="0" y="3982"/>
                  <a:pt x="0" y="2565"/>
                </a:cubicBezTo>
                <a:cubicBezTo>
                  <a:pt x="0" y="1149"/>
                  <a:pt x="1150" y="0"/>
                  <a:pt x="25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5" name="Google Shape;605;p63"/>
          <p:cNvPicPr preferRelativeResize="0"/>
          <p:nvPr/>
        </p:nvPicPr>
        <p:blipFill rotWithShape="1">
          <a:blip r:embed="rId3">
            <a:alphaModFix/>
          </a:blip>
          <a:srcRect l="-10"/>
          <a:stretch/>
        </p:blipFill>
        <p:spPr>
          <a:xfrm>
            <a:off x="1319297" y="1091675"/>
            <a:ext cx="1665600" cy="2781000"/>
          </a:xfrm>
          <a:prstGeom prst="roundRect">
            <a:avLst>
              <a:gd name="adj" fmla="val 634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/>
          <p:nvPr/>
        </p:nvSpPr>
        <p:spPr>
          <a:xfrm>
            <a:off x="2880725" y="3093875"/>
            <a:ext cx="33828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4" name="Google Shape;464;p53"/>
          <p:cNvSpPr txBox="1">
            <a:spLocks noGrp="1"/>
          </p:cNvSpPr>
          <p:nvPr>
            <p:ph type="subTitle" idx="1"/>
          </p:nvPr>
        </p:nvSpPr>
        <p:spPr>
          <a:xfrm>
            <a:off x="1850475" y="1621725"/>
            <a:ext cx="5443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the elements are to chemistry, what the sounds are to music, are words to language. </a:t>
            </a:r>
          </a:p>
        </p:txBody>
      </p:sp>
      <p:sp>
        <p:nvSpPr>
          <p:cNvPr id="465" name="Google Shape;465;p53"/>
          <p:cNvSpPr txBox="1">
            <a:spLocks noGrp="1"/>
          </p:cNvSpPr>
          <p:nvPr>
            <p:ph type="title"/>
          </p:nvPr>
        </p:nvSpPr>
        <p:spPr>
          <a:xfrm>
            <a:off x="3030625" y="3100125"/>
            <a:ext cx="30588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Ernest Klein</a:t>
            </a:r>
            <a:br>
              <a:rPr lang="en-US" dirty="0"/>
            </a:br>
            <a:endParaRPr dirty="0"/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9679">
            <a:off x="5553450" y="-109200"/>
            <a:ext cx="1756136" cy="17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/>
          <p:nvPr/>
        </p:nvSpPr>
        <p:spPr>
          <a:xfrm>
            <a:off x="4040712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title"/>
          </p:nvPr>
        </p:nvSpPr>
        <p:spPr>
          <a:xfrm>
            <a:off x="20382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Shapes</a:t>
            </a:r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subTitle" idx="1"/>
          </p:nvPr>
        </p:nvSpPr>
        <p:spPr>
          <a:xfrm>
            <a:off x="20382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624" name="Google Shape;624;p65"/>
          <p:cNvSpPr txBox="1">
            <a:spLocks noGrp="1"/>
          </p:cNvSpPr>
          <p:nvPr>
            <p:ph type="title" idx="2"/>
          </p:nvPr>
        </p:nvSpPr>
        <p:spPr>
          <a:xfrm>
            <a:off x="4141800" y="1407300"/>
            <a:ext cx="86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28DAD9-D8AF-4ACC-A066-154B8A49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743"/>
            <a:ext cx="914003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4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C7DB66E-E792-4FD8-9741-C0957971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3" y="0"/>
            <a:ext cx="6040073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0149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022292-3016-499A-ACE2-1AB645D9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963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630" name="Google Shape;630;p66"/>
          <p:cNvGrpSpPr/>
          <p:nvPr/>
        </p:nvGrpSpPr>
        <p:grpSpPr>
          <a:xfrm>
            <a:off x="2843018" y="1519296"/>
            <a:ext cx="3457308" cy="1841834"/>
            <a:chOff x="233350" y="949250"/>
            <a:chExt cx="7137300" cy="3802300"/>
          </a:xfrm>
        </p:grpSpPr>
        <p:sp>
          <p:nvSpPr>
            <p:cNvPr id="631" name="Google Shape;631;p6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66"/>
          <p:cNvSpPr/>
          <p:nvPr/>
        </p:nvSpPr>
        <p:spPr>
          <a:xfrm>
            <a:off x="7017587" y="1293304"/>
            <a:ext cx="22250" cy="10089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66"/>
          <p:cNvSpPr/>
          <p:nvPr/>
        </p:nvSpPr>
        <p:spPr>
          <a:xfrm>
            <a:off x="1143451" y="354085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4" name="Google Shape;684;p66"/>
          <p:cNvSpPr txBox="1"/>
          <p:nvPr/>
        </p:nvSpPr>
        <p:spPr>
          <a:xfrm>
            <a:off x="1210777" y="354710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Uranus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6169969" y="354085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6" name="Google Shape;686;p66"/>
          <p:cNvSpPr txBox="1"/>
          <p:nvPr/>
        </p:nvSpPr>
        <p:spPr>
          <a:xfrm>
            <a:off x="6247519" y="354710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7" name="Google Shape;687;p66"/>
          <p:cNvSpPr txBox="1"/>
          <p:nvPr/>
        </p:nvSpPr>
        <p:spPr>
          <a:xfrm>
            <a:off x="1143438" y="40235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It’s the seventh planet from the sun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8" name="Google Shape;688;p66"/>
          <p:cNvSpPr txBox="1"/>
          <p:nvPr/>
        </p:nvSpPr>
        <p:spPr>
          <a:xfrm>
            <a:off x="6169964" y="40235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Jupiter is the biggest planet of them all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9" name="Google Shape;689;p66"/>
          <p:cNvSpPr/>
          <p:nvPr/>
        </p:nvSpPr>
        <p:spPr>
          <a:xfrm>
            <a:off x="1701627" y="1904475"/>
            <a:ext cx="714300" cy="71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6"/>
          <p:cNvSpPr/>
          <p:nvPr/>
        </p:nvSpPr>
        <p:spPr>
          <a:xfrm>
            <a:off x="6727463" y="1904475"/>
            <a:ext cx="714300" cy="71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66"/>
          <p:cNvGrpSpPr/>
          <p:nvPr/>
        </p:nvGrpSpPr>
        <p:grpSpPr>
          <a:xfrm>
            <a:off x="1872931" y="2076938"/>
            <a:ext cx="371823" cy="369394"/>
            <a:chOff x="1714910" y="3289040"/>
            <a:chExt cx="494183" cy="491019"/>
          </a:xfrm>
        </p:grpSpPr>
        <p:sp>
          <p:nvSpPr>
            <p:cNvPr id="692" name="Google Shape;692;p66"/>
            <p:cNvSpPr/>
            <p:nvPr/>
          </p:nvSpPr>
          <p:spPr>
            <a:xfrm>
              <a:off x="1827678" y="3522312"/>
              <a:ext cx="148172" cy="147999"/>
            </a:xfrm>
            <a:custGeom>
              <a:avLst/>
              <a:gdLst/>
              <a:ahLst/>
              <a:cxnLst/>
              <a:rect l="l" t="t" r="r" b="b"/>
              <a:pathLst>
                <a:path w="5152" h="5146" extrusionOk="0">
                  <a:moveTo>
                    <a:pt x="3718" y="0"/>
                  </a:moveTo>
                  <a:lnTo>
                    <a:pt x="0" y="3718"/>
                  </a:lnTo>
                  <a:lnTo>
                    <a:pt x="1434" y="5145"/>
                  </a:lnTo>
                  <a:lnTo>
                    <a:pt x="5152" y="1434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6"/>
            <p:cNvSpPr/>
            <p:nvPr/>
          </p:nvSpPr>
          <p:spPr>
            <a:xfrm>
              <a:off x="1714910" y="3576151"/>
              <a:ext cx="207101" cy="203908"/>
            </a:xfrm>
            <a:custGeom>
              <a:avLst/>
              <a:gdLst/>
              <a:ahLst/>
              <a:cxnLst/>
              <a:rect l="l" t="t" r="r" b="b"/>
              <a:pathLst>
                <a:path w="7201" h="7090" extrusionOk="0">
                  <a:moveTo>
                    <a:pt x="4274" y="0"/>
                  </a:moveTo>
                  <a:lnTo>
                    <a:pt x="439" y="3829"/>
                  </a:lnTo>
                  <a:cubicBezTo>
                    <a:pt x="0" y="4275"/>
                    <a:pt x="0" y="4988"/>
                    <a:pt x="439" y="5433"/>
                  </a:cubicBezTo>
                  <a:lnTo>
                    <a:pt x="1767" y="6755"/>
                  </a:lnTo>
                  <a:cubicBezTo>
                    <a:pt x="1987" y="6978"/>
                    <a:pt x="2276" y="7089"/>
                    <a:pt x="2566" y="7089"/>
                  </a:cubicBezTo>
                  <a:cubicBezTo>
                    <a:pt x="2856" y="7089"/>
                    <a:pt x="3145" y="6978"/>
                    <a:pt x="3365" y="6755"/>
                  </a:cubicBezTo>
                  <a:lnTo>
                    <a:pt x="7200" y="2926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6"/>
            <p:cNvSpPr/>
            <p:nvPr/>
          </p:nvSpPr>
          <p:spPr>
            <a:xfrm>
              <a:off x="1865871" y="3289040"/>
              <a:ext cx="343222" cy="343222"/>
            </a:xfrm>
            <a:custGeom>
              <a:avLst/>
              <a:gdLst/>
              <a:ahLst/>
              <a:cxnLst/>
              <a:rect l="l" t="t" r="r" b="b"/>
              <a:pathLst>
                <a:path w="11934" h="11934" extrusionOk="0">
                  <a:moveTo>
                    <a:pt x="5964" y="1"/>
                  </a:moveTo>
                  <a:cubicBezTo>
                    <a:pt x="2672" y="1"/>
                    <a:pt x="1" y="2671"/>
                    <a:pt x="1" y="5964"/>
                  </a:cubicBezTo>
                  <a:cubicBezTo>
                    <a:pt x="1" y="9263"/>
                    <a:pt x="2672" y="11934"/>
                    <a:pt x="5964" y="11934"/>
                  </a:cubicBezTo>
                  <a:cubicBezTo>
                    <a:pt x="9263" y="11934"/>
                    <a:pt x="11934" y="9263"/>
                    <a:pt x="11934" y="5964"/>
                  </a:cubicBezTo>
                  <a:cubicBezTo>
                    <a:pt x="11934" y="2671"/>
                    <a:pt x="9263" y="1"/>
                    <a:pt x="5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6"/>
            <p:cNvSpPr/>
            <p:nvPr/>
          </p:nvSpPr>
          <p:spPr>
            <a:xfrm>
              <a:off x="2057700" y="3381791"/>
              <a:ext cx="36180" cy="150904"/>
            </a:xfrm>
            <a:custGeom>
              <a:avLst/>
              <a:gdLst/>
              <a:ahLst/>
              <a:cxnLst/>
              <a:rect l="l" t="t" r="r" b="b"/>
              <a:pathLst>
                <a:path w="1258" h="5247" extrusionOk="0">
                  <a:moveTo>
                    <a:pt x="920" y="1"/>
                  </a:moveTo>
                  <a:cubicBezTo>
                    <a:pt x="758" y="1"/>
                    <a:pt x="615" y="120"/>
                    <a:pt x="597" y="284"/>
                  </a:cubicBezTo>
                  <a:lnTo>
                    <a:pt x="27" y="4879"/>
                  </a:lnTo>
                  <a:cubicBezTo>
                    <a:pt x="1" y="5063"/>
                    <a:pt x="132" y="5220"/>
                    <a:pt x="309" y="5246"/>
                  </a:cubicBezTo>
                  <a:lnTo>
                    <a:pt x="348" y="5246"/>
                  </a:lnTo>
                  <a:cubicBezTo>
                    <a:pt x="512" y="5246"/>
                    <a:pt x="649" y="5122"/>
                    <a:pt x="669" y="4958"/>
                  </a:cubicBezTo>
                  <a:lnTo>
                    <a:pt x="1238" y="363"/>
                  </a:lnTo>
                  <a:cubicBezTo>
                    <a:pt x="1258" y="186"/>
                    <a:pt x="1133" y="23"/>
                    <a:pt x="957" y="3"/>
                  </a:cubicBezTo>
                  <a:cubicBezTo>
                    <a:pt x="944" y="2"/>
                    <a:pt x="932" y="1"/>
                    <a:pt x="9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6"/>
            <p:cNvSpPr/>
            <p:nvPr/>
          </p:nvSpPr>
          <p:spPr>
            <a:xfrm>
              <a:off x="1941194" y="3448082"/>
              <a:ext cx="137070" cy="84612"/>
            </a:xfrm>
            <a:custGeom>
              <a:avLst/>
              <a:gdLst/>
              <a:ahLst/>
              <a:cxnLst/>
              <a:rect l="l" t="t" r="r" b="b"/>
              <a:pathLst>
                <a:path w="4766" h="2942" extrusionOk="0">
                  <a:moveTo>
                    <a:pt x="376" y="1"/>
                  </a:moveTo>
                  <a:cubicBezTo>
                    <a:pt x="263" y="1"/>
                    <a:pt x="154" y="57"/>
                    <a:pt x="92" y="159"/>
                  </a:cubicBezTo>
                  <a:cubicBezTo>
                    <a:pt x="0" y="316"/>
                    <a:pt x="59" y="519"/>
                    <a:pt x="210" y="604"/>
                  </a:cubicBezTo>
                  <a:lnTo>
                    <a:pt x="4235" y="2895"/>
                  </a:lnTo>
                  <a:cubicBezTo>
                    <a:pt x="4288" y="2928"/>
                    <a:pt x="4340" y="2941"/>
                    <a:pt x="4399" y="2941"/>
                  </a:cubicBezTo>
                  <a:cubicBezTo>
                    <a:pt x="4517" y="2941"/>
                    <a:pt x="4621" y="2876"/>
                    <a:pt x="4680" y="2777"/>
                  </a:cubicBezTo>
                  <a:cubicBezTo>
                    <a:pt x="4765" y="2620"/>
                    <a:pt x="4713" y="2424"/>
                    <a:pt x="4556" y="2332"/>
                  </a:cubicBezTo>
                  <a:lnTo>
                    <a:pt x="537" y="41"/>
                  </a:lnTo>
                  <a:cubicBezTo>
                    <a:pt x="486" y="14"/>
                    <a:pt x="431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6"/>
            <p:cNvSpPr/>
            <p:nvPr/>
          </p:nvSpPr>
          <p:spPr>
            <a:xfrm>
              <a:off x="1903518" y="3414491"/>
              <a:ext cx="96806" cy="85935"/>
            </a:xfrm>
            <a:custGeom>
              <a:avLst/>
              <a:gdLst/>
              <a:ahLst/>
              <a:cxnLst/>
              <a:rect l="l" t="t" r="r" b="b"/>
              <a:pathLst>
                <a:path w="3366" h="2988" extrusionOk="0">
                  <a:moveTo>
                    <a:pt x="1657" y="1"/>
                  </a:moveTo>
                  <a:cubicBezTo>
                    <a:pt x="1438" y="1"/>
                    <a:pt x="1217" y="50"/>
                    <a:pt x="1009" y="155"/>
                  </a:cubicBezTo>
                  <a:cubicBezTo>
                    <a:pt x="289" y="515"/>
                    <a:pt x="1" y="1412"/>
                    <a:pt x="374" y="2152"/>
                  </a:cubicBezTo>
                  <a:cubicBezTo>
                    <a:pt x="640" y="2680"/>
                    <a:pt x="1166" y="2987"/>
                    <a:pt x="1710" y="2987"/>
                  </a:cubicBezTo>
                  <a:cubicBezTo>
                    <a:pt x="1928" y="2987"/>
                    <a:pt x="2149" y="2938"/>
                    <a:pt x="2357" y="2833"/>
                  </a:cubicBezTo>
                  <a:cubicBezTo>
                    <a:pt x="3078" y="2473"/>
                    <a:pt x="3366" y="1576"/>
                    <a:pt x="2992" y="836"/>
                  </a:cubicBezTo>
                  <a:cubicBezTo>
                    <a:pt x="2726" y="308"/>
                    <a:pt x="2200" y="1"/>
                    <a:pt x="16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6"/>
            <p:cNvSpPr/>
            <p:nvPr/>
          </p:nvSpPr>
          <p:spPr>
            <a:xfrm>
              <a:off x="2035699" y="3348314"/>
              <a:ext cx="96605" cy="85906"/>
            </a:xfrm>
            <a:custGeom>
              <a:avLst/>
              <a:gdLst/>
              <a:ahLst/>
              <a:cxnLst/>
              <a:rect l="l" t="t" r="r" b="b"/>
              <a:pathLst>
                <a:path w="3359" h="2987" extrusionOk="0">
                  <a:moveTo>
                    <a:pt x="1655" y="0"/>
                  </a:moveTo>
                  <a:cubicBezTo>
                    <a:pt x="1437" y="0"/>
                    <a:pt x="1216" y="49"/>
                    <a:pt x="1008" y="152"/>
                  </a:cubicBezTo>
                  <a:cubicBezTo>
                    <a:pt x="288" y="512"/>
                    <a:pt x="0" y="1409"/>
                    <a:pt x="373" y="2149"/>
                  </a:cubicBezTo>
                  <a:cubicBezTo>
                    <a:pt x="640" y="2678"/>
                    <a:pt x="1170" y="2987"/>
                    <a:pt x="1713" y="2987"/>
                  </a:cubicBezTo>
                  <a:cubicBezTo>
                    <a:pt x="1928" y="2987"/>
                    <a:pt x="2146" y="2938"/>
                    <a:pt x="2350" y="2836"/>
                  </a:cubicBezTo>
                  <a:cubicBezTo>
                    <a:pt x="3077" y="2469"/>
                    <a:pt x="3358" y="1579"/>
                    <a:pt x="2992" y="833"/>
                  </a:cubicBezTo>
                  <a:cubicBezTo>
                    <a:pt x="2725" y="305"/>
                    <a:pt x="2199" y="0"/>
                    <a:pt x="1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6"/>
            <p:cNvSpPr/>
            <p:nvPr/>
          </p:nvSpPr>
          <p:spPr>
            <a:xfrm>
              <a:off x="2019306" y="3480495"/>
              <a:ext cx="96605" cy="85877"/>
            </a:xfrm>
            <a:custGeom>
              <a:avLst/>
              <a:gdLst/>
              <a:ahLst/>
              <a:cxnLst/>
              <a:rect l="l" t="t" r="r" b="b"/>
              <a:pathLst>
                <a:path w="3359" h="2986" extrusionOk="0">
                  <a:moveTo>
                    <a:pt x="1647" y="1"/>
                  </a:moveTo>
                  <a:cubicBezTo>
                    <a:pt x="1431" y="1"/>
                    <a:pt x="1213" y="49"/>
                    <a:pt x="1009" y="151"/>
                  </a:cubicBezTo>
                  <a:cubicBezTo>
                    <a:pt x="289" y="511"/>
                    <a:pt x="1" y="1408"/>
                    <a:pt x="374" y="2148"/>
                  </a:cubicBezTo>
                  <a:cubicBezTo>
                    <a:pt x="636" y="2678"/>
                    <a:pt x="1167" y="2986"/>
                    <a:pt x="1712" y="2986"/>
                  </a:cubicBezTo>
                  <a:cubicBezTo>
                    <a:pt x="1928" y="2986"/>
                    <a:pt x="2146" y="2937"/>
                    <a:pt x="2351" y="2835"/>
                  </a:cubicBezTo>
                  <a:cubicBezTo>
                    <a:pt x="3077" y="2469"/>
                    <a:pt x="3359" y="1578"/>
                    <a:pt x="2992" y="839"/>
                  </a:cubicBezTo>
                  <a:cubicBezTo>
                    <a:pt x="2725" y="309"/>
                    <a:pt x="2192" y="1"/>
                    <a:pt x="1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66"/>
          <p:cNvGrpSpPr/>
          <p:nvPr/>
        </p:nvGrpSpPr>
        <p:grpSpPr>
          <a:xfrm>
            <a:off x="6945214" y="2076794"/>
            <a:ext cx="279548" cy="369380"/>
            <a:chOff x="7693194" y="3288867"/>
            <a:chExt cx="371838" cy="491393"/>
          </a:xfrm>
        </p:grpSpPr>
        <p:sp>
          <p:nvSpPr>
            <p:cNvPr id="701" name="Google Shape;701;p66"/>
            <p:cNvSpPr/>
            <p:nvPr/>
          </p:nvSpPr>
          <p:spPr>
            <a:xfrm>
              <a:off x="7720113" y="3288874"/>
              <a:ext cx="311787" cy="383773"/>
            </a:xfrm>
            <a:custGeom>
              <a:avLst/>
              <a:gdLst/>
              <a:ahLst/>
              <a:cxnLst/>
              <a:rect l="l" t="t" r="r" b="b"/>
              <a:pathLst>
                <a:path w="10841" h="13344" extrusionOk="0">
                  <a:moveTo>
                    <a:pt x="4000" y="0"/>
                  </a:moveTo>
                  <a:lnTo>
                    <a:pt x="4000" y="4203"/>
                  </a:lnTo>
                  <a:cubicBezTo>
                    <a:pt x="1323" y="5113"/>
                    <a:pt x="0" y="8228"/>
                    <a:pt x="1368" y="10853"/>
                  </a:cubicBezTo>
                  <a:cubicBezTo>
                    <a:pt x="2126" y="12310"/>
                    <a:pt x="3951" y="13344"/>
                    <a:pt x="5630" y="13344"/>
                  </a:cubicBezTo>
                  <a:cubicBezTo>
                    <a:pt x="5852" y="13344"/>
                    <a:pt x="6071" y="13326"/>
                    <a:pt x="6284" y="13288"/>
                  </a:cubicBezTo>
                  <a:cubicBezTo>
                    <a:pt x="9184" y="12771"/>
                    <a:pt x="10840" y="9832"/>
                    <a:pt x="9930" y="7142"/>
                  </a:cubicBezTo>
                  <a:cubicBezTo>
                    <a:pt x="9466" y="5761"/>
                    <a:pt x="8379" y="4674"/>
                    <a:pt x="7004" y="4203"/>
                  </a:cubicBezTo>
                  <a:lnTo>
                    <a:pt x="70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6"/>
            <p:cNvSpPr/>
            <p:nvPr/>
          </p:nvSpPr>
          <p:spPr>
            <a:xfrm>
              <a:off x="7743466" y="3534334"/>
              <a:ext cx="270344" cy="146503"/>
            </a:xfrm>
            <a:custGeom>
              <a:avLst/>
              <a:gdLst/>
              <a:ahLst/>
              <a:cxnLst/>
              <a:rect l="l" t="t" r="r" b="b"/>
              <a:pathLst>
                <a:path w="9400" h="5094" extrusionOk="0">
                  <a:moveTo>
                    <a:pt x="20" y="1"/>
                  </a:moveTo>
                  <a:cubicBezTo>
                    <a:pt x="7" y="132"/>
                    <a:pt x="0" y="263"/>
                    <a:pt x="0" y="394"/>
                  </a:cubicBezTo>
                  <a:cubicBezTo>
                    <a:pt x="0" y="2986"/>
                    <a:pt x="2108" y="5094"/>
                    <a:pt x="4700" y="5094"/>
                  </a:cubicBezTo>
                  <a:cubicBezTo>
                    <a:pt x="7292" y="5087"/>
                    <a:pt x="9400" y="2986"/>
                    <a:pt x="9400" y="394"/>
                  </a:cubicBezTo>
                  <a:cubicBezTo>
                    <a:pt x="9400" y="263"/>
                    <a:pt x="9393" y="132"/>
                    <a:pt x="9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6"/>
            <p:cNvSpPr/>
            <p:nvPr/>
          </p:nvSpPr>
          <p:spPr>
            <a:xfrm>
              <a:off x="7803517" y="3288867"/>
              <a:ext cx="150242" cy="17141"/>
            </a:xfrm>
            <a:custGeom>
              <a:avLst/>
              <a:gdLst/>
              <a:ahLst/>
              <a:cxnLst/>
              <a:rect l="l" t="t" r="r" b="b"/>
              <a:pathLst>
                <a:path w="5224" h="596" extrusionOk="0">
                  <a:moveTo>
                    <a:pt x="334" y="0"/>
                  </a:moveTo>
                  <a:cubicBezTo>
                    <a:pt x="151" y="0"/>
                    <a:pt x="0" y="170"/>
                    <a:pt x="46" y="367"/>
                  </a:cubicBezTo>
                  <a:cubicBezTo>
                    <a:pt x="72" y="504"/>
                    <a:pt x="203" y="596"/>
                    <a:pt x="340" y="596"/>
                  </a:cubicBezTo>
                  <a:lnTo>
                    <a:pt x="4890" y="596"/>
                  </a:lnTo>
                  <a:cubicBezTo>
                    <a:pt x="5073" y="596"/>
                    <a:pt x="5224" y="426"/>
                    <a:pt x="5178" y="229"/>
                  </a:cubicBezTo>
                  <a:cubicBezTo>
                    <a:pt x="5152" y="92"/>
                    <a:pt x="5021" y="0"/>
                    <a:pt x="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6"/>
            <p:cNvSpPr/>
            <p:nvPr/>
          </p:nvSpPr>
          <p:spPr>
            <a:xfrm>
              <a:off x="7698083" y="3585181"/>
              <a:ext cx="361111" cy="17141"/>
            </a:xfrm>
            <a:custGeom>
              <a:avLst/>
              <a:gdLst/>
              <a:ahLst/>
              <a:cxnLst/>
              <a:rect l="l" t="t" r="r" b="b"/>
              <a:pathLst>
                <a:path w="12556" h="596" extrusionOk="0">
                  <a:moveTo>
                    <a:pt x="341" y="0"/>
                  </a:moveTo>
                  <a:cubicBezTo>
                    <a:pt x="151" y="0"/>
                    <a:pt x="0" y="171"/>
                    <a:pt x="46" y="367"/>
                  </a:cubicBezTo>
                  <a:cubicBezTo>
                    <a:pt x="79" y="504"/>
                    <a:pt x="203" y="596"/>
                    <a:pt x="347" y="596"/>
                  </a:cubicBezTo>
                  <a:lnTo>
                    <a:pt x="12215" y="596"/>
                  </a:lnTo>
                  <a:cubicBezTo>
                    <a:pt x="12405" y="596"/>
                    <a:pt x="12555" y="426"/>
                    <a:pt x="12509" y="229"/>
                  </a:cubicBezTo>
                  <a:cubicBezTo>
                    <a:pt x="12477" y="92"/>
                    <a:pt x="12352" y="0"/>
                    <a:pt x="12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6"/>
            <p:cNvSpPr/>
            <p:nvPr/>
          </p:nvSpPr>
          <p:spPr>
            <a:xfrm>
              <a:off x="7995346" y="3585584"/>
              <a:ext cx="69685" cy="194101"/>
            </a:xfrm>
            <a:custGeom>
              <a:avLst/>
              <a:gdLst/>
              <a:ahLst/>
              <a:cxnLst/>
              <a:rect l="l" t="t" r="r" b="b"/>
              <a:pathLst>
                <a:path w="2423" h="6749" extrusionOk="0">
                  <a:moveTo>
                    <a:pt x="332" y="1"/>
                  </a:moveTo>
                  <a:cubicBezTo>
                    <a:pt x="304" y="1"/>
                    <a:pt x="276" y="5"/>
                    <a:pt x="249" y="13"/>
                  </a:cubicBezTo>
                  <a:cubicBezTo>
                    <a:pt x="92" y="58"/>
                    <a:pt x="0" y="222"/>
                    <a:pt x="46" y="386"/>
                  </a:cubicBezTo>
                  <a:lnTo>
                    <a:pt x="1807" y="6532"/>
                  </a:lnTo>
                  <a:cubicBezTo>
                    <a:pt x="1840" y="6663"/>
                    <a:pt x="1957" y="6748"/>
                    <a:pt x="2095" y="6748"/>
                  </a:cubicBezTo>
                  <a:cubicBezTo>
                    <a:pt x="2121" y="6748"/>
                    <a:pt x="2147" y="6748"/>
                    <a:pt x="2173" y="6742"/>
                  </a:cubicBezTo>
                  <a:cubicBezTo>
                    <a:pt x="2331" y="6696"/>
                    <a:pt x="2422" y="6526"/>
                    <a:pt x="2383" y="6368"/>
                  </a:cubicBezTo>
                  <a:lnTo>
                    <a:pt x="622" y="215"/>
                  </a:lnTo>
                  <a:cubicBezTo>
                    <a:pt x="584" y="86"/>
                    <a:pt x="462" y="1"/>
                    <a:pt x="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6"/>
            <p:cNvSpPr/>
            <p:nvPr/>
          </p:nvSpPr>
          <p:spPr>
            <a:xfrm>
              <a:off x="7693194" y="3585584"/>
              <a:ext cx="68736" cy="194101"/>
            </a:xfrm>
            <a:custGeom>
              <a:avLst/>
              <a:gdLst/>
              <a:ahLst/>
              <a:cxnLst/>
              <a:rect l="l" t="t" r="r" b="b"/>
              <a:pathLst>
                <a:path w="2390" h="6749" extrusionOk="0">
                  <a:moveTo>
                    <a:pt x="2058" y="1"/>
                  </a:moveTo>
                  <a:cubicBezTo>
                    <a:pt x="1928" y="1"/>
                    <a:pt x="1805" y="86"/>
                    <a:pt x="1768" y="215"/>
                  </a:cubicBezTo>
                  <a:lnTo>
                    <a:pt x="7" y="6368"/>
                  </a:lnTo>
                  <a:cubicBezTo>
                    <a:pt x="0" y="6395"/>
                    <a:pt x="0" y="6421"/>
                    <a:pt x="0" y="6454"/>
                  </a:cubicBezTo>
                  <a:cubicBezTo>
                    <a:pt x="0" y="6617"/>
                    <a:pt x="131" y="6748"/>
                    <a:pt x="295" y="6748"/>
                  </a:cubicBezTo>
                  <a:cubicBezTo>
                    <a:pt x="432" y="6748"/>
                    <a:pt x="550" y="6663"/>
                    <a:pt x="583" y="6532"/>
                  </a:cubicBezTo>
                  <a:lnTo>
                    <a:pt x="2344" y="386"/>
                  </a:lnTo>
                  <a:cubicBezTo>
                    <a:pt x="2344" y="386"/>
                    <a:pt x="2344" y="379"/>
                    <a:pt x="2344" y="379"/>
                  </a:cubicBezTo>
                  <a:cubicBezTo>
                    <a:pt x="2389" y="222"/>
                    <a:pt x="2298" y="58"/>
                    <a:pt x="2141" y="13"/>
                  </a:cubicBezTo>
                  <a:cubicBezTo>
                    <a:pt x="2113" y="5"/>
                    <a:pt x="2085" y="1"/>
                    <a:pt x="2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6"/>
            <p:cNvSpPr/>
            <p:nvPr/>
          </p:nvSpPr>
          <p:spPr>
            <a:xfrm>
              <a:off x="7869780" y="3585181"/>
              <a:ext cx="17141" cy="195079"/>
            </a:xfrm>
            <a:custGeom>
              <a:avLst/>
              <a:gdLst/>
              <a:ahLst/>
              <a:cxnLst/>
              <a:rect l="l" t="t" r="r" b="b"/>
              <a:pathLst>
                <a:path w="596" h="6783" extrusionOk="0">
                  <a:moveTo>
                    <a:pt x="294" y="0"/>
                  </a:moveTo>
                  <a:cubicBezTo>
                    <a:pt x="273" y="0"/>
                    <a:pt x="251" y="2"/>
                    <a:pt x="229" y="7"/>
                  </a:cubicBezTo>
                  <a:cubicBezTo>
                    <a:pt x="92" y="40"/>
                    <a:pt x="0" y="171"/>
                    <a:pt x="0" y="308"/>
                  </a:cubicBezTo>
                  <a:lnTo>
                    <a:pt x="0" y="6481"/>
                  </a:lnTo>
                  <a:lnTo>
                    <a:pt x="0" y="6507"/>
                  </a:lnTo>
                  <a:cubicBezTo>
                    <a:pt x="0" y="6668"/>
                    <a:pt x="118" y="6783"/>
                    <a:pt x="270" y="6783"/>
                  </a:cubicBezTo>
                  <a:cubicBezTo>
                    <a:pt x="278" y="6783"/>
                    <a:pt x="286" y="6782"/>
                    <a:pt x="295" y="6782"/>
                  </a:cubicBezTo>
                  <a:cubicBezTo>
                    <a:pt x="465" y="6782"/>
                    <a:pt x="596" y="6644"/>
                    <a:pt x="596" y="6481"/>
                  </a:cubicBezTo>
                  <a:lnTo>
                    <a:pt x="596" y="301"/>
                  </a:lnTo>
                  <a:cubicBezTo>
                    <a:pt x="596" y="133"/>
                    <a:pt x="462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8" name="Google Shape;708;p66"/>
          <p:cNvCxnSpPr>
            <a:stCxn id="684" idx="0"/>
            <a:endCxn id="689" idx="4"/>
          </p:cNvCxnSpPr>
          <p:nvPr/>
        </p:nvCxnSpPr>
        <p:spPr>
          <a:xfrm rot="10800000" flipH="1">
            <a:off x="2048527" y="2618906"/>
            <a:ext cx="10200" cy="92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66"/>
          <p:cNvCxnSpPr>
            <a:stCxn id="689" idx="6"/>
          </p:cNvCxnSpPr>
          <p:nvPr/>
        </p:nvCxnSpPr>
        <p:spPr>
          <a:xfrm rot="10800000" flipH="1">
            <a:off x="2415927" y="1993125"/>
            <a:ext cx="1047900" cy="268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0" name="Google Shape;710;p66"/>
          <p:cNvCxnSpPr>
            <a:stCxn id="690" idx="2"/>
          </p:cNvCxnSpPr>
          <p:nvPr/>
        </p:nvCxnSpPr>
        <p:spPr>
          <a:xfrm flipH="1">
            <a:off x="4679963" y="2261625"/>
            <a:ext cx="2047500" cy="313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1" name="Google Shape;711;p66"/>
          <p:cNvCxnSpPr>
            <a:stCxn id="686" idx="0"/>
            <a:endCxn id="690" idx="4"/>
          </p:cNvCxnSpPr>
          <p:nvPr/>
        </p:nvCxnSpPr>
        <p:spPr>
          <a:xfrm rot="10800000">
            <a:off x="7084669" y="2618906"/>
            <a:ext cx="600" cy="92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periodic table of elements</a:t>
            </a:r>
            <a:endParaRPr/>
          </a:p>
        </p:txBody>
      </p:sp>
      <p:graphicFrame>
        <p:nvGraphicFramePr>
          <p:cNvPr id="751" name="Google Shape;751;p68"/>
          <p:cNvGraphicFramePr/>
          <p:nvPr/>
        </p:nvGraphicFramePr>
        <p:xfrm>
          <a:off x="1184850" y="1129650"/>
          <a:ext cx="7239150" cy="344513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4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8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Mn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52" name="Google Shape;752;p68"/>
          <p:cNvSpPr txBox="1"/>
          <p:nvPr/>
        </p:nvSpPr>
        <p:spPr>
          <a:xfrm>
            <a:off x="814550" y="3804418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Lanthanides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3" name="Google Shape;753;p68"/>
          <p:cNvSpPr txBox="1"/>
          <p:nvPr/>
        </p:nvSpPr>
        <p:spPr>
          <a:xfrm>
            <a:off x="814550" y="4211762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Actinides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54" name="Google Shape;754;p68"/>
          <p:cNvGrpSpPr/>
          <p:nvPr/>
        </p:nvGrpSpPr>
        <p:grpSpPr>
          <a:xfrm>
            <a:off x="2058625" y="1638618"/>
            <a:ext cx="3879375" cy="520975"/>
            <a:chOff x="2058625" y="1503588"/>
            <a:chExt cx="3879375" cy="520975"/>
          </a:xfrm>
        </p:grpSpPr>
        <p:sp>
          <p:nvSpPr>
            <p:cNvPr id="755" name="Google Shape;755;p68"/>
            <p:cNvSpPr/>
            <p:nvPr/>
          </p:nvSpPr>
          <p:spPr>
            <a:xfrm>
              <a:off x="2446075" y="1503588"/>
              <a:ext cx="192900" cy="1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8"/>
            <p:cNvSpPr txBox="1"/>
            <p:nvPr/>
          </p:nvSpPr>
          <p:spPr>
            <a:xfrm>
              <a:off x="205862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7" name="Google Shape;757;p68"/>
            <p:cNvSpPr/>
            <p:nvPr/>
          </p:nvSpPr>
          <p:spPr>
            <a:xfrm>
              <a:off x="3416600" y="1503588"/>
              <a:ext cx="192900" cy="19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8"/>
            <p:cNvSpPr txBox="1"/>
            <p:nvPr/>
          </p:nvSpPr>
          <p:spPr>
            <a:xfrm>
              <a:off x="302915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Metalloid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9" name="Google Shape;759;p68"/>
            <p:cNvSpPr/>
            <p:nvPr/>
          </p:nvSpPr>
          <p:spPr>
            <a:xfrm>
              <a:off x="4387125" y="1503588"/>
              <a:ext cx="1929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8"/>
            <p:cNvSpPr txBox="1"/>
            <p:nvPr/>
          </p:nvSpPr>
          <p:spPr>
            <a:xfrm>
              <a:off x="399967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Nonmetal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61" name="Google Shape;761;p68"/>
            <p:cNvSpPr/>
            <p:nvPr/>
          </p:nvSpPr>
          <p:spPr>
            <a:xfrm>
              <a:off x="5357650" y="1503588"/>
              <a:ext cx="192900" cy="1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8"/>
            <p:cNvSpPr txBox="1"/>
            <p:nvPr/>
          </p:nvSpPr>
          <p:spPr>
            <a:xfrm>
              <a:off x="497020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Recently discovered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Metals and nonmetals</a:t>
            </a:r>
            <a:endParaRPr/>
          </a:p>
        </p:txBody>
      </p:sp>
      <p:sp>
        <p:nvSpPr>
          <p:cNvPr id="768" name="Google Shape;768;p69"/>
          <p:cNvSpPr/>
          <p:nvPr/>
        </p:nvSpPr>
        <p:spPr>
          <a:xfrm>
            <a:off x="1347875" y="1599975"/>
            <a:ext cx="24141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69" name="Google Shape;769;p69"/>
          <p:cNvSpPr txBox="1"/>
          <p:nvPr/>
        </p:nvSpPr>
        <p:spPr>
          <a:xfrm>
            <a:off x="1450175" y="1606231"/>
            <a:ext cx="2209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Metals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70" name="Google Shape;770;p69"/>
          <p:cNvSpPr/>
          <p:nvPr/>
        </p:nvSpPr>
        <p:spPr>
          <a:xfrm>
            <a:off x="5382025" y="1599975"/>
            <a:ext cx="24141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71" name="Google Shape;771;p69"/>
          <p:cNvSpPr txBox="1"/>
          <p:nvPr/>
        </p:nvSpPr>
        <p:spPr>
          <a:xfrm>
            <a:off x="5484325" y="1606231"/>
            <a:ext cx="2209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Nonmetals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772" name="Google Shape;772;p69"/>
          <p:cNvGraphicFramePr/>
          <p:nvPr/>
        </p:nvGraphicFramePr>
        <p:xfrm>
          <a:off x="1528925" y="2154850"/>
          <a:ext cx="2052000" cy="243828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20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Uranus is the seventh planet from the sun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Mercury is the closest planet to the Sun 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Jupiter is the biggest planet of them all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Neptune is the farthest planet from the Sun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3" name="Google Shape;773;p69"/>
          <p:cNvSpPr/>
          <p:nvPr/>
        </p:nvSpPr>
        <p:spPr>
          <a:xfrm>
            <a:off x="4188150" y="2838575"/>
            <a:ext cx="767700" cy="7677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9"/>
          <p:cNvSpPr txBox="1"/>
          <p:nvPr/>
        </p:nvSpPr>
        <p:spPr>
          <a:xfrm>
            <a:off x="4261186" y="2918348"/>
            <a:ext cx="6216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VS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775" name="Google Shape;775;p69"/>
          <p:cNvGraphicFramePr/>
          <p:nvPr/>
        </p:nvGraphicFramePr>
        <p:xfrm>
          <a:off x="5563075" y="2154850"/>
          <a:ext cx="2052000" cy="243828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20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Earth is the planet where we all live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Despite being red, Mars is a cold place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Saturn is a gas giant and has several rings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Venus is the second planet from the Sun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0" name="Google Shape;780;p70"/>
          <p:cNvCxnSpPr>
            <a:stCxn id="781" idx="2"/>
            <a:endCxn id="782" idx="0"/>
          </p:cNvCxnSpPr>
          <p:nvPr/>
        </p:nvCxnSpPr>
        <p:spPr>
          <a:xfrm rot="-5400000" flipH="1">
            <a:off x="2425975" y="1871900"/>
            <a:ext cx="84300" cy="10734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70"/>
          <p:cNvCxnSpPr>
            <a:stCxn id="784" idx="2"/>
            <a:endCxn id="785" idx="0"/>
          </p:cNvCxnSpPr>
          <p:nvPr/>
        </p:nvCxnSpPr>
        <p:spPr>
          <a:xfrm rot="-5400000" flipH="1">
            <a:off x="4611450" y="2327000"/>
            <a:ext cx="84300" cy="1632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70"/>
          <p:cNvCxnSpPr>
            <a:stCxn id="787" idx="2"/>
            <a:endCxn id="788" idx="0"/>
          </p:cNvCxnSpPr>
          <p:nvPr/>
        </p:nvCxnSpPr>
        <p:spPr>
          <a:xfrm rot="5400000">
            <a:off x="6796775" y="2034950"/>
            <a:ext cx="84300" cy="7473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Google Shape;789;p7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Metals, nonmetals and metalloids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90" name="Google Shape;790;p70"/>
          <p:cNvSpPr txBox="1">
            <a:spLocks noGrp="1"/>
          </p:cNvSpPr>
          <p:nvPr>
            <p:ph type="subTitle" idx="4294967295"/>
          </p:nvPr>
        </p:nvSpPr>
        <p:spPr>
          <a:xfrm>
            <a:off x="714225" y="4318200"/>
            <a:ext cx="77154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Follow the link in the graph to modify its data and then paste the new one here. </a:t>
            </a:r>
            <a:r>
              <a:rPr lang="en" sz="1200" b="1">
                <a:uFill>
                  <a:noFill/>
                </a:uFill>
                <a:hlinkClick r:id="rId3"/>
              </a:rPr>
              <a:t>For more info, click here</a:t>
            </a:r>
            <a:endParaRPr sz="1200" b="1"/>
          </a:p>
        </p:txBody>
      </p:sp>
      <p:pic>
        <p:nvPicPr>
          <p:cNvPr id="791" name="Google Shape;791;p70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9950" y="2497852"/>
            <a:ext cx="6283951" cy="1842176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0"/>
          <p:cNvSpPr/>
          <p:nvPr/>
        </p:nvSpPr>
        <p:spPr>
          <a:xfrm>
            <a:off x="2443625" y="2450800"/>
            <a:ext cx="1122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75%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5903900" y="2450800"/>
            <a:ext cx="1122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85%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173763" y="2450800"/>
            <a:ext cx="1122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70%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2" name="Google Shape;792;p70"/>
          <p:cNvSpPr/>
          <p:nvPr/>
        </p:nvSpPr>
        <p:spPr>
          <a:xfrm>
            <a:off x="3581850" y="1311050"/>
            <a:ext cx="1980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3" name="Google Shape;793;p70"/>
          <p:cNvSpPr txBox="1"/>
          <p:nvPr/>
        </p:nvSpPr>
        <p:spPr>
          <a:xfrm>
            <a:off x="3665700" y="1317306"/>
            <a:ext cx="18126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Nonmetals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4" name="Google Shape;784;p70"/>
          <p:cNvSpPr txBox="1"/>
          <p:nvPr/>
        </p:nvSpPr>
        <p:spPr>
          <a:xfrm>
            <a:off x="3656700" y="17937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Despite being red, Mars is a cold place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4" name="Google Shape;794;p70"/>
          <p:cNvSpPr/>
          <p:nvPr/>
        </p:nvSpPr>
        <p:spPr>
          <a:xfrm>
            <a:off x="941275" y="1311050"/>
            <a:ext cx="1980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5" name="Google Shape;795;p70"/>
          <p:cNvSpPr txBox="1"/>
          <p:nvPr/>
        </p:nvSpPr>
        <p:spPr>
          <a:xfrm>
            <a:off x="1025125" y="1317306"/>
            <a:ext cx="18126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Metals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1" name="Google Shape;781;p70"/>
          <p:cNvSpPr txBox="1"/>
          <p:nvPr/>
        </p:nvSpPr>
        <p:spPr>
          <a:xfrm>
            <a:off x="1016125" y="17937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Jupiter is the biggest planet of them all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6" name="Google Shape;796;p70"/>
          <p:cNvSpPr/>
          <p:nvPr/>
        </p:nvSpPr>
        <p:spPr>
          <a:xfrm>
            <a:off x="6222425" y="1311050"/>
            <a:ext cx="1980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7" name="Google Shape;797;p70"/>
          <p:cNvSpPr txBox="1"/>
          <p:nvPr/>
        </p:nvSpPr>
        <p:spPr>
          <a:xfrm>
            <a:off x="6306275" y="1317306"/>
            <a:ext cx="18126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Metalloids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7" name="Google Shape;787;p70"/>
          <p:cNvSpPr txBox="1"/>
          <p:nvPr/>
        </p:nvSpPr>
        <p:spPr>
          <a:xfrm>
            <a:off x="6297275" y="17937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Neptune is very far from the Sun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composition</a:t>
            </a:r>
            <a:endParaRPr/>
          </a:p>
        </p:txBody>
      </p:sp>
      <p:sp>
        <p:nvSpPr>
          <p:cNvPr id="803" name="Google Shape;803;p71"/>
          <p:cNvSpPr/>
          <p:nvPr/>
        </p:nvSpPr>
        <p:spPr>
          <a:xfrm>
            <a:off x="4188150" y="1299275"/>
            <a:ext cx="767700" cy="7677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1"/>
          <p:cNvSpPr txBox="1"/>
          <p:nvPr/>
        </p:nvSpPr>
        <p:spPr>
          <a:xfrm>
            <a:off x="4261186" y="1379048"/>
            <a:ext cx="6216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r>
              <a:rPr lang="en" sz="12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5" name="Google Shape;805;p71"/>
          <p:cNvSpPr/>
          <p:nvPr/>
        </p:nvSpPr>
        <p:spPr>
          <a:xfrm>
            <a:off x="976694" y="3116275"/>
            <a:ext cx="15339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6" name="Google Shape;806;p71"/>
          <p:cNvSpPr txBox="1"/>
          <p:nvPr/>
        </p:nvSpPr>
        <p:spPr>
          <a:xfrm>
            <a:off x="1041644" y="3122531"/>
            <a:ext cx="14040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Hydrogen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7" name="Google Shape;807;p71"/>
          <p:cNvSpPr txBox="1"/>
          <p:nvPr/>
        </p:nvSpPr>
        <p:spPr>
          <a:xfrm>
            <a:off x="976694" y="3605225"/>
            <a:ext cx="15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Venus has high temperatures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08" name="Google Shape;808;p71"/>
          <p:cNvSpPr/>
          <p:nvPr/>
        </p:nvSpPr>
        <p:spPr>
          <a:xfrm>
            <a:off x="2727269" y="3116275"/>
            <a:ext cx="15339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9" name="Google Shape;809;p71"/>
          <p:cNvSpPr txBox="1"/>
          <p:nvPr/>
        </p:nvSpPr>
        <p:spPr>
          <a:xfrm>
            <a:off x="2792219" y="3122531"/>
            <a:ext cx="14040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Hydrogen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0" name="Google Shape;810;p71"/>
          <p:cNvSpPr txBox="1"/>
          <p:nvPr/>
        </p:nvSpPr>
        <p:spPr>
          <a:xfrm>
            <a:off x="2727269" y="3605225"/>
            <a:ext cx="15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Jupiter is the biggest planet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1" name="Google Shape;811;p71"/>
          <p:cNvSpPr/>
          <p:nvPr/>
        </p:nvSpPr>
        <p:spPr>
          <a:xfrm>
            <a:off x="5638177" y="3122525"/>
            <a:ext cx="21321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2" name="Google Shape;812;p71"/>
          <p:cNvSpPr txBox="1"/>
          <p:nvPr/>
        </p:nvSpPr>
        <p:spPr>
          <a:xfrm>
            <a:off x="5728457" y="3128781"/>
            <a:ext cx="1951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Oxygen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3" name="Google Shape;813;p71"/>
          <p:cNvSpPr txBox="1"/>
          <p:nvPr/>
        </p:nvSpPr>
        <p:spPr>
          <a:xfrm>
            <a:off x="5728477" y="3611475"/>
            <a:ext cx="195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Saturn is a gas giant and it has several rings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14" name="Google Shape;814;p71"/>
          <p:cNvCxnSpPr>
            <a:stCxn id="803" idx="4"/>
            <a:endCxn id="815" idx="0"/>
          </p:cNvCxnSpPr>
          <p:nvPr/>
        </p:nvCxnSpPr>
        <p:spPr>
          <a:xfrm rot="5400000">
            <a:off x="2994450" y="816125"/>
            <a:ext cx="326700" cy="28284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71"/>
          <p:cNvCxnSpPr>
            <a:stCxn id="803" idx="4"/>
            <a:endCxn id="817" idx="0"/>
          </p:cNvCxnSpPr>
          <p:nvPr/>
        </p:nvCxnSpPr>
        <p:spPr>
          <a:xfrm rot="5400000">
            <a:off x="3869700" y="1691375"/>
            <a:ext cx="326700" cy="10779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8" name="Google Shape;818;p71"/>
          <p:cNvCxnSpPr>
            <a:stCxn id="803" idx="4"/>
            <a:endCxn id="819" idx="0"/>
          </p:cNvCxnSpPr>
          <p:nvPr/>
        </p:nvCxnSpPr>
        <p:spPr>
          <a:xfrm rot="-5400000" flipH="1">
            <a:off x="5474700" y="1164275"/>
            <a:ext cx="326700" cy="21321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71"/>
          <p:cNvSpPr/>
          <p:nvPr/>
        </p:nvSpPr>
        <p:spPr>
          <a:xfrm>
            <a:off x="1489244" y="2393550"/>
            <a:ext cx="508800" cy="5088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71"/>
          <p:cNvSpPr txBox="1"/>
          <p:nvPr/>
        </p:nvSpPr>
        <p:spPr>
          <a:xfrm>
            <a:off x="1537694" y="2446420"/>
            <a:ext cx="411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9" name="Google Shape;819;p71"/>
          <p:cNvSpPr/>
          <p:nvPr/>
        </p:nvSpPr>
        <p:spPr>
          <a:xfrm>
            <a:off x="6449819" y="2393550"/>
            <a:ext cx="508800" cy="5088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71"/>
          <p:cNvSpPr txBox="1"/>
          <p:nvPr/>
        </p:nvSpPr>
        <p:spPr>
          <a:xfrm>
            <a:off x="6498269" y="2446420"/>
            <a:ext cx="411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7" name="Google Shape;817;p71"/>
          <p:cNvSpPr/>
          <p:nvPr/>
        </p:nvSpPr>
        <p:spPr>
          <a:xfrm>
            <a:off x="3239819" y="2393550"/>
            <a:ext cx="508800" cy="5088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71"/>
          <p:cNvSpPr txBox="1"/>
          <p:nvPr/>
        </p:nvSpPr>
        <p:spPr>
          <a:xfrm>
            <a:off x="3288269" y="2446420"/>
            <a:ext cx="411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823" name="Google Shape;823;p71"/>
          <p:cNvCxnSpPr>
            <a:stCxn id="815" idx="4"/>
            <a:endCxn id="806" idx="0"/>
          </p:cNvCxnSpPr>
          <p:nvPr/>
        </p:nvCxnSpPr>
        <p:spPr>
          <a:xfrm>
            <a:off x="1743644" y="2902350"/>
            <a:ext cx="0" cy="22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71"/>
          <p:cNvCxnSpPr>
            <a:stCxn id="817" idx="4"/>
            <a:endCxn id="809" idx="0"/>
          </p:cNvCxnSpPr>
          <p:nvPr/>
        </p:nvCxnSpPr>
        <p:spPr>
          <a:xfrm>
            <a:off x="3494219" y="2902350"/>
            <a:ext cx="0" cy="22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71"/>
          <p:cNvCxnSpPr>
            <a:stCxn id="819" idx="4"/>
            <a:endCxn id="812" idx="0"/>
          </p:cNvCxnSpPr>
          <p:nvPr/>
        </p:nvCxnSpPr>
        <p:spPr>
          <a:xfrm>
            <a:off x="6704219" y="2902350"/>
            <a:ext cx="0" cy="2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2"/>
          <p:cNvSpPr txBox="1">
            <a:spLocks noGrp="1"/>
          </p:cNvSpPr>
          <p:nvPr>
            <p:ph type="title"/>
          </p:nvPr>
        </p:nvSpPr>
        <p:spPr>
          <a:xfrm>
            <a:off x="720000" y="1027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31" name="Google Shape;831;p72"/>
          <p:cNvSpPr txBox="1">
            <a:spLocks noGrp="1"/>
          </p:cNvSpPr>
          <p:nvPr>
            <p:ph type="subTitle" idx="1"/>
          </p:nvPr>
        </p:nvSpPr>
        <p:spPr>
          <a:xfrm>
            <a:off x="720000" y="18531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</a:rPr>
              <a:t>Do you have any questions?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youremail@freepik.com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+91  620 421 838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yourcompany.com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2" name="Google Shape;832;p72"/>
          <p:cNvSpPr txBox="1"/>
          <p:nvPr/>
        </p:nvSpPr>
        <p:spPr>
          <a:xfrm>
            <a:off x="720000" y="416938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/>
          <p:nvPr/>
        </p:nvSpPr>
        <p:spPr>
          <a:xfrm>
            <a:off x="1487700" y="1628550"/>
            <a:ext cx="6168600" cy="1389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2" name="Google Shape;492;p57"/>
          <p:cNvSpPr txBox="1">
            <a:spLocks noGrp="1"/>
          </p:cNvSpPr>
          <p:nvPr>
            <p:ph type="title"/>
          </p:nvPr>
        </p:nvSpPr>
        <p:spPr>
          <a:xfrm>
            <a:off x="1887900" y="1717825"/>
            <a:ext cx="53682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177 million</a:t>
            </a:r>
            <a:endParaRPr lang="en" sz="8800" dirty="0"/>
          </a:p>
        </p:txBody>
      </p:sp>
      <p:sp>
        <p:nvSpPr>
          <p:cNvPr id="493" name="Google Shape;493;p57"/>
          <p:cNvSpPr txBox="1">
            <a:spLocks noGrp="1"/>
          </p:cNvSpPr>
          <p:nvPr>
            <p:ph type="subTitle" idx="1"/>
          </p:nvPr>
        </p:nvSpPr>
        <p:spPr>
          <a:xfrm>
            <a:off x="1284000" y="3017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number of organic and inorganic substances</a:t>
            </a:r>
          </a:p>
        </p:txBody>
      </p:sp>
    </p:spTree>
    <p:extLst>
      <p:ext uri="{BB962C8B-B14F-4D97-AF65-F5344CB8AC3E}">
        <p14:creationId xmlns:p14="http://schemas.microsoft.com/office/powerpoint/2010/main" val="203705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pack: chemistry</a:t>
            </a:r>
            <a:endParaRPr/>
          </a:p>
        </p:txBody>
      </p:sp>
      <p:grpSp>
        <p:nvGrpSpPr>
          <p:cNvPr id="838" name="Google Shape;838;p73"/>
          <p:cNvGrpSpPr/>
          <p:nvPr/>
        </p:nvGrpSpPr>
        <p:grpSpPr>
          <a:xfrm>
            <a:off x="1014403" y="2015447"/>
            <a:ext cx="415697" cy="491192"/>
            <a:chOff x="1014403" y="1939247"/>
            <a:chExt cx="415697" cy="491192"/>
          </a:xfrm>
        </p:grpSpPr>
        <p:sp>
          <p:nvSpPr>
            <p:cNvPr id="839" name="Google Shape;839;p73"/>
            <p:cNvSpPr/>
            <p:nvPr/>
          </p:nvSpPr>
          <p:spPr>
            <a:xfrm>
              <a:off x="1014403" y="2119600"/>
              <a:ext cx="332092" cy="310838"/>
            </a:xfrm>
            <a:custGeom>
              <a:avLst/>
              <a:gdLst/>
              <a:ahLst/>
              <a:cxnLst/>
              <a:rect l="l" t="t" r="r" b="b"/>
              <a:pathLst>
                <a:path w="11547" h="10808" extrusionOk="0">
                  <a:moveTo>
                    <a:pt x="4032" y="0"/>
                  </a:moveTo>
                  <a:lnTo>
                    <a:pt x="4032" y="3790"/>
                  </a:lnTo>
                  <a:lnTo>
                    <a:pt x="321" y="9223"/>
                  </a:lnTo>
                  <a:cubicBezTo>
                    <a:pt x="0" y="9675"/>
                    <a:pt x="105" y="10303"/>
                    <a:pt x="557" y="10624"/>
                  </a:cubicBezTo>
                  <a:cubicBezTo>
                    <a:pt x="714" y="10735"/>
                    <a:pt x="897" y="10794"/>
                    <a:pt x="1093" y="10807"/>
                  </a:cubicBezTo>
                  <a:lnTo>
                    <a:pt x="10572" y="10807"/>
                  </a:lnTo>
                  <a:cubicBezTo>
                    <a:pt x="11122" y="10781"/>
                    <a:pt x="11547" y="10310"/>
                    <a:pt x="11527" y="9760"/>
                  </a:cubicBezTo>
                  <a:cubicBezTo>
                    <a:pt x="11514" y="9564"/>
                    <a:pt x="11455" y="9381"/>
                    <a:pt x="11338" y="9223"/>
                  </a:cubicBezTo>
                  <a:lnTo>
                    <a:pt x="7633" y="3790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3"/>
            <p:cNvSpPr/>
            <p:nvPr/>
          </p:nvSpPr>
          <p:spPr>
            <a:xfrm>
              <a:off x="1014575" y="2308611"/>
              <a:ext cx="332494" cy="121827"/>
            </a:xfrm>
            <a:custGeom>
              <a:avLst/>
              <a:gdLst/>
              <a:ahLst/>
              <a:cxnLst/>
              <a:rect l="l" t="t" r="r" b="b"/>
              <a:pathLst>
                <a:path w="11561" h="4236" extrusionOk="0">
                  <a:moveTo>
                    <a:pt x="2141" y="0"/>
                  </a:moveTo>
                  <a:lnTo>
                    <a:pt x="321" y="2651"/>
                  </a:lnTo>
                  <a:cubicBezTo>
                    <a:pt x="1" y="3103"/>
                    <a:pt x="112" y="3731"/>
                    <a:pt x="564" y="4052"/>
                  </a:cubicBezTo>
                  <a:cubicBezTo>
                    <a:pt x="714" y="4163"/>
                    <a:pt x="904" y="4222"/>
                    <a:pt x="1094" y="4235"/>
                  </a:cubicBezTo>
                  <a:lnTo>
                    <a:pt x="10579" y="4235"/>
                  </a:lnTo>
                  <a:cubicBezTo>
                    <a:pt x="11135" y="4209"/>
                    <a:pt x="11561" y="3738"/>
                    <a:pt x="11534" y="3188"/>
                  </a:cubicBezTo>
                  <a:cubicBezTo>
                    <a:pt x="11528" y="2998"/>
                    <a:pt x="11462" y="2809"/>
                    <a:pt x="11351" y="2651"/>
                  </a:cubicBezTo>
                  <a:lnTo>
                    <a:pt x="9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3"/>
            <p:cNvSpPr/>
            <p:nvPr/>
          </p:nvSpPr>
          <p:spPr>
            <a:xfrm>
              <a:off x="1217535" y="1939247"/>
              <a:ext cx="212565" cy="136150"/>
            </a:xfrm>
            <a:custGeom>
              <a:avLst/>
              <a:gdLst/>
              <a:ahLst/>
              <a:cxnLst/>
              <a:rect l="l" t="t" r="r" b="b"/>
              <a:pathLst>
                <a:path w="7391" h="4734" extrusionOk="0">
                  <a:moveTo>
                    <a:pt x="3744" y="1"/>
                  </a:moveTo>
                  <a:cubicBezTo>
                    <a:pt x="1722" y="1"/>
                    <a:pt x="92" y="1022"/>
                    <a:pt x="92" y="2285"/>
                  </a:cubicBezTo>
                  <a:cubicBezTo>
                    <a:pt x="98" y="2671"/>
                    <a:pt x="242" y="3038"/>
                    <a:pt x="498" y="3326"/>
                  </a:cubicBezTo>
                  <a:lnTo>
                    <a:pt x="0" y="4733"/>
                  </a:lnTo>
                  <a:lnTo>
                    <a:pt x="0" y="4733"/>
                  </a:lnTo>
                  <a:lnTo>
                    <a:pt x="2055" y="4308"/>
                  </a:lnTo>
                  <a:cubicBezTo>
                    <a:pt x="2599" y="4484"/>
                    <a:pt x="3168" y="4569"/>
                    <a:pt x="3744" y="4569"/>
                  </a:cubicBezTo>
                  <a:cubicBezTo>
                    <a:pt x="5760" y="4569"/>
                    <a:pt x="7390" y="3548"/>
                    <a:pt x="7390" y="2285"/>
                  </a:cubicBezTo>
                  <a:cubicBezTo>
                    <a:pt x="7390" y="1022"/>
                    <a:pt x="5760" y="1"/>
                    <a:pt x="3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3"/>
            <p:cNvSpPr/>
            <p:nvPr/>
          </p:nvSpPr>
          <p:spPr>
            <a:xfrm>
              <a:off x="1287738" y="1964958"/>
              <a:ext cx="82685" cy="72590"/>
            </a:xfrm>
            <a:custGeom>
              <a:avLst/>
              <a:gdLst/>
              <a:ahLst/>
              <a:cxnLst/>
              <a:rect l="l" t="t" r="r" b="b"/>
              <a:pathLst>
                <a:path w="2875" h="2524" extrusionOk="0">
                  <a:moveTo>
                    <a:pt x="2527" y="0"/>
                  </a:moveTo>
                  <a:cubicBezTo>
                    <a:pt x="2432" y="0"/>
                    <a:pt x="2338" y="45"/>
                    <a:pt x="2279" y="128"/>
                  </a:cubicBezTo>
                  <a:lnTo>
                    <a:pt x="1081" y="1744"/>
                  </a:lnTo>
                  <a:lnTo>
                    <a:pt x="551" y="1247"/>
                  </a:lnTo>
                  <a:cubicBezTo>
                    <a:pt x="491" y="1190"/>
                    <a:pt x="416" y="1163"/>
                    <a:pt x="342" y="1163"/>
                  </a:cubicBezTo>
                  <a:cubicBezTo>
                    <a:pt x="261" y="1163"/>
                    <a:pt x="180" y="1195"/>
                    <a:pt x="119" y="1260"/>
                  </a:cubicBezTo>
                  <a:cubicBezTo>
                    <a:pt x="1" y="1384"/>
                    <a:pt x="1" y="1581"/>
                    <a:pt x="125" y="1699"/>
                  </a:cubicBezTo>
                  <a:lnTo>
                    <a:pt x="911" y="2438"/>
                  </a:lnTo>
                  <a:cubicBezTo>
                    <a:pt x="969" y="2491"/>
                    <a:pt x="1041" y="2523"/>
                    <a:pt x="1120" y="2523"/>
                  </a:cubicBezTo>
                  <a:lnTo>
                    <a:pt x="1153" y="2523"/>
                  </a:lnTo>
                  <a:cubicBezTo>
                    <a:pt x="1238" y="2510"/>
                    <a:pt x="1316" y="2465"/>
                    <a:pt x="1375" y="2393"/>
                  </a:cubicBezTo>
                  <a:lnTo>
                    <a:pt x="2776" y="494"/>
                  </a:lnTo>
                  <a:cubicBezTo>
                    <a:pt x="2874" y="357"/>
                    <a:pt x="2848" y="160"/>
                    <a:pt x="2711" y="62"/>
                  </a:cubicBezTo>
                  <a:cubicBezTo>
                    <a:pt x="2656" y="20"/>
                    <a:pt x="2591" y="0"/>
                    <a:pt x="2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3"/>
            <p:cNvSpPr/>
            <p:nvPr/>
          </p:nvSpPr>
          <p:spPr>
            <a:xfrm>
              <a:off x="1105514" y="2109995"/>
              <a:ext cx="157030" cy="18291"/>
            </a:xfrm>
            <a:custGeom>
              <a:avLst/>
              <a:gdLst/>
              <a:ahLst/>
              <a:cxnLst/>
              <a:rect l="l" t="t" r="r" b="b"/>
              <a:pathLst>
                <a:path w="5460" h="636" extrusionOk="0">
                  <a:moveTo>
                    <a:pt x="354" y="1"/>
                  </a:moveTo>
                  <a:cubicBezTo>
                    <a:pt x="157" y="1"/>
                    <a:pt x="0" y="190"/>
                    <a:pt x="46" y="393"/>
                  </a:cubicBezTo>
                  <a:cubicBezTo>
                    <a:pt x="79" y="537"/>
                    <a:pt x="216" y="635"/>
                    <a:pt x="360" y="635"/>
                  </a:cubicBezTo>
                  <a:lnTo>
                    <a:pt x="5113" y="635"/>
                  </a:lnTo>
                  <a:cubicBezTo>
                    <a:pt x="5309" y="635"/>
                    <a:pt x="5460" y="452"/>
                    <a:pt x="5414" y="243"/>
                  </a:cubicBezTo>
                  <a:cubicBezTo>
                    <a:pt x="5381" y="99"/>
                    <a:pt x="5250" y="1"/>
                    <a:pt x="5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73"/>
          <p:cNvGrpSpPr/>
          <p:nvPr/>
        </p:nvGrpSpPr>
        <p:grpSpPr>
          <a:xfrm>
            <a:off x="1734668" y="2016424"/>
            <a:ext cx="464819" cy="490991"/>
            <a:chOff x="1734668" y="1940224"/>
            <a:chExt cx="464819" cy="490991"/>
          </a:xfrm>
        </p:grpSpPr>
        <p:sp>
          <p:nvSpPr>
            <p:cNvPr id="845" name="Google Shape;845;p73"/>
            <p:cNvSpPr/>
            <p:nvPr/>
          </p:nvSpPr>
          <p:spPr>
            <a:xfrm>
              <a:off x="1818446" y="1966367"/>
              <a:ext cx="381041" cy="352856"/>
            </a:xfrm>
            <a:custGeom>
              <a:avLst/>
              <a:gdLst/>
              <a:ahLst/>
              <a:cxnLst/>
              <a:rect l="l" t="t" r="r" b="b"/>
              <a:pathLst>
                <a:path w="13249" h="12269" extrusionOk="0">
                  <a:moveTo>
                    <a:pt x="2592" y="0"/>
                  </a:moveTo>
                  <a:lnTo>
                    <a:pt x="0" y="3371"/>
                  </a:lnTo>
                  <a:lnTo>
                    <a:pt x="5846" y="11711"/>
                  </a:lnTo>
                  <a:cubicBezTo>
                    <a:pt x="6101" y="12077"/>
                    <a:pt x="6506" y="12268"/>
                    <a:pt x="6895" y="12268"/>
                  </a:cubicBezTo>
                  <a:cubicBezTo>
                    <a:pt x="7213" y="12268"/>
                    <a:pt x="7521" y="12140"/>
                    <a:pt x="7724" y="11874"/>
                  </a:cubicBezTo>
                  <a:lnTo>
                    <a:pt x="12804" y="5250"/>
                  </a:lnTo>
                  <a:cubicBezTo>
                    <a:pt x="13249" y="4667"/>
                    <a:pt x="12922" y="3757"/>
                    <a:pt x="12156" y="3482"/>
                  </a:cubicBezTo>
                  <a:lnTo>
                    <a:pt x="25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3"/>
            <p:cNvSpPr/>
            <p:nvPr/>
          </p:nvSpPr>
          <p:spPr>
            <a:xfrm>
              <a:off x="1869092" y="2045227"/>
              <a:ext cx="330395" cy="273997"/>
            </a:xfrm>
            <a:custGeom>
              <a:avLst/>
              <a:gdLst/>
              <a:ahLst/>
              <a:cxnLst/>
              <a:rect l="l" t="t" r="r" b="b"/>
              <a:pathLst>
                <a:path w="11488" h="9527" extrusionOk="0">
                  <a:moveTo>
                    <a:pt x="8372" y="1"/>
                  </a:moveTo>
                  <a:lnTo>
                    <a:pt x="0" y="3143"/>
                  </a:lnTo>
                  <a:lnTo>
                    <a:pt x="4085" y="8969"/>
                  </a:lnTo>
                  <a:cubicBezTo>
                    <a:pt x="4340" y="9335"/>
                    <a:pt x="4745" y="9526"/>
                    <a:pt x="5134" y="9526"/>
                  </a:cubicBezTo>
                  <a:cubicBezTo>
                    <a:pt x="5452" y="9526"/>
                    <a:pt x="5760" y="9398"/>
                    <a:pt x="5963" y="9132"/>
                  </a:cubicBezTo>
                  <a:lnTo>
                    <a:pt x="11043" y="2508"/>
                  </a:lnTo>
                  <a:cubicBezTo>
                    <a:pt x="11488" y="1925"/>
                    <a:pt x="11161" y="1015"/>
                    <a:pt x="10395" y="740"/>
                  </a:cubicBezTo>
                  <a:lnTo>
                    <a:pt x="83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3"/>
            <p:cNvSpPr/>
            <p:nvPr/>
          </p:nvSpPr>
          <p:spPr>
            <a:xfrm>
              <a:off x="1734668" y="2152905"/>
              <a:ext cx="84554" cy="113775"/>
            </a:xfrm>
            <a:custGeom>
              <a:avLst/>
              <a:gdLst/>
              <a:ahLst/>
              <a:cxnLst/>
              <a:rect l="l" t="t" r="r" b="b"/>
              <a:pathLst>
                <a:path w="2940" h="3956" extrusionOk="0">
                  <a:moveTo>
                    <a:pt x="1460" y="1"/>
                  </a:moveTo>
                  <a:cubicBezTo>
                    <a:pt x="1460" y="1"/>
                    <a:pt x="0" y="1631"/>
                    <a:pt x="0" y="2462"/>
                  </a:cubicBezTo>
                  <a:cubicBezTo>
                    <a:pt x="0" y="2482"/>
                    <a:pt x="0" y="2508"/>
                    <a:pt x="0" y="2534"/>
                  </a:cubicBezTo>
                  <a:cubicBezTo>
                    <a:pt x="20" y="3327"/>
                    <a:pt x="674" y="3955"/>
                    <a:pt x="1457" y="3955"/>
                  </a:cubicBezTo>
                  <a:cubicBezTo>
                    <a:pt x="1469" y="3955"/>
                    <a:pt x="1481" y="3955"/>
                    <a:pt x="1493" y="3955"/>
                  </a:cubicBezTo>
                  <a:cubicBezTo>
                    <a:pt x="2298" y="3935"/>
                    <a:pt x="2939" y="3267"/>
                    <a:pt x="2913" y="2462"/>
                  </a:cubicBezTo>
                  <a:cubicBezTo>
                    <a:pt x="2913" y="163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3"/>
            <p:cNvSpPr/>
            <p:nvPr/>
          </p:nvSpPr>
          <p:spPr>
            <a:xfrm>
              <a:off x="1801132" y="2317469"/>
              <a:ext cx="84554" cy="113746"/>
            </a:xfrm>
            <a:custGeom>
              <a:avLst/>
              <a:gdLst/>
              <a:ahLst/>
              <a:cxnLst/>
              <a:rect l="l" t="t" r="r" b="b"/>
              <a:pathLst>
                <a:path w="2940" h="3955" extrusionOk="0">
                  <a:moveTo>
                    <a:pt x="1460" y="0"/>
                  </a:moveTo>
                  <a:cubicBezTo>
                    <a:pt x="1460" y="0"/>
                    <a:pt x="0" y="1636"/>
                    <a:pt x="0" y="2461"/>
                  </a:cubicBezTo>
                  <a:cubicBezTo>
                    <a:pt x="0" y="2487"/>
                    <a:pt x="0" y="2514"/>
                    <a:pt x="0" y="2533"/>
                  </a:cubicBezTo>
                  <a:cubicBezTo>
                    <a:pt x="19" y="3326"/>
                    <a:pt x="667" y="3954"/>
                    <a:pt x="1456" y="3954"/>
                  </a:cubicBezTo>
                  <a:cubicBezTo>
                    <a:pt x="1468" y="3954"/>
                    <a:pt x="1480" y="3954"/>
                    <a:pt x="1493" y="3954"/>
                  </a:cubicBezTo>
                  <a:cubicBezTo>
                    <a:pt x="2298" y="3934"/>
                    <a:pt x="2939" y="3266"/>
                    <a:pt x="2913" y="2461"/>
                  </a:cubicBezTo>
                  <a:cubicBezTo>
                    <a:pt x="2913" y="1636"/>
                    <a:pt x="1460" y="0"/>
                    <a:pt x="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3"/>
            <p:cNvSpPr/>
            <p:nvPr/>
          </p:nvSpPr>
          <p:spPr>
            <a:xfrm>
              <a:off x="1790376" y="1940224"/>
              <a:ext cx="125796" cy="157173"/>
            </a:xfrm>
            <a:custGeom>
              <a:avLst/>
              <a:gdLst/>
              <a:ahLst/>
              <a:cxnLst/>
              <a:rect l="l" t="t" r="r" b="b"/>
              <a:pathLst>
                <a:path w="4374" h="5465" extrusionOk="0">
                  <a:moveTo>
                    <a:pt x="4020" y="1"/>
                  </a:moveTo>
                  <a:cubicBezTo>
                    <a:pt x="3926" y="1"/>
                    <a:pt x="3833" y="43"/>
                    <a:pt x="3771" y="124"/>
                  </a:cubicBezTo>
                  <a:lnTo>
                    <a:pt x="66" y="4954"/>
                  </a:lnTo>
                  <a:cubicBezTo>
                    <a:pt x="21" y="5007"/>
                    <a:pt x="1" y="5079"/>
                    <a:pt x="1" y="5144"/>
                  </a:cubicBezTo>
                  <a:cubicBezTo>
                    <a:pt x="1" y="5321"/>
                    <a:pt x="138" y="5465"/>
                    <a:pt x="315" y="5465"/>
                  </a:cubicBezTo>
                  <a:cubicBezTo>
                    <a:pt x="413" y="5465"/>
                    <a:pt x="505" y="5419"/>
                    <a:pt x="564" y="5341"/>
                  </a:cubicBezTo>
                  <a:lnTo>
                    <a:pt x="4269" y="510"/>
                  </a:lnTo>
                  <a:cubicBezTo>
                    <a:pt x="4374" y="372"/>
                    <a:pt x="4347" y="169"/>
                    <a:pt x="4210" y="65"/>
                  </a:cubicBezTo>
                  <a:cubicBezTo>
                    <a:pt x="4153" y="21"/>
                    <a:pt x="4086" y="1"/>
                    <a:pt x="4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73"/>
          <p:cNvGrpSpPr/>
          <p:nvPr/>
        </p:nvGrpSpPr>
        <p:grpSpPr>
          <a:xfrm>
            <a:off x="2528933" y="2016396"/>
            <a:ext cx="340748" cy="491221"/>
            <a:chOff x="2528933" y="1940196"/>
            <a:chExt cx="340748" cy="491221"/>
          </a:xfrm>
        </p:grpSpPr>
        <p:sp>
          <p:nvSpPr>
            <p:cNvPr id="851" name="Google Shape;851;p73"/>
            <p:cNvSpPr/>
            <p:nvPr/>
          </p:nvSpPr>
          <p:spPr>
            <a:xfrm>
              <a:off x="2528933" y="2081206"/>
              <a:ext cx="340748" cy="350211"/>
            </a:xfrm>
            <a:custGeom>
              <a:avLst/>
              <a:gdLst/>
              <a:ahLst/>
              <a:cxnLst/>
              <a:rect l="l" t="t" r="r" b="b"/>
              <a:pathLst>
                <a:path w="11848" h="12177" extrusionOk="0">
                  <a:moveTo>
                    <a:pt x="4432" y="0"/>
                  </a:moveTo>
                  <a:lnTo>
                    <a:pt x="4432" y="2383"/>
                  </a:lnTo>
                  <a:cubicBezTo>
                    <a:pt x="1414" y="3404"/>
                    <a:pt x="0" y="6991"/>
                    <a:pt x="1813" y="9871"/>
                  </a:cubicBezTo>
                  <a:cubicBezTo>
                    <a:pt x="2640" y="11187"/>
                    <a:pt x="4525" y="12177"/>
                    <a:pt x="6120" y="12177"/>
                  </a:cubicBezTo>
                  <a:cubicBezTo>
                    <a:pt x="6231" y="12177"/>
                    <a:pt x="6340" y="12172"/>
                    <a:pt x="6448" y="12162"/>
                  </a:cubicBezTo>
                  <a:cubicBezTo>
                    <a:pt x="9845" y="11848"/>
                    <a:pt x="11848" y="8542"/>
                    <a:pt x="10827" y="5531"/>
                  </a:cubicBezTo>
                  <a:cubicBezTo>
                    <a:pt x="10323" y="4052"/>
                    <a:pt x="9158" y="2887"/>
                    <a:pt x="7672" y="2383"/>
                  </a:cubicBezTo>
                  <a:lnTo>
                    <a:pt x="7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3"/>
            <p:cNvSpPr/>
            <p:nvPr/>
          </p:nvSpPr>
          <p:spPr>
            <a:xfrm>
              <a:off x="2656570" y="1940196"/>
              <a:ext cx="92463" cy="115615"/>
            </a:xfrm>
            <a:custGeom>
              <a:avLst/>
              <a:gdLst/>
              <a:ahLst/>
              <a:cxnLst/>
              <a:rect l="l" t="t" r="r" b="b"/>
              <a:pathLst>
                <a:path w="3215" h="4020" extrusionOk="0">
                  <a:moveTo>
                    <a:pt x="1604" y="0"/>
                  </a:moveTo>
                  <a:cubicBezTo>
                    <a:pt x="1604" y="0"/>
                    <a:pt x="0" y="1525"/>
                    <a:pt x="0" y="2409"/>
                  </a:cubicBezTo>
                  <a:cubicBezTo>
                    <a:pt x="0" y="3299"/>
                    <a:pt x="714" y="4019"/>
                    <a:pt x="1604" y="4019"/>
                  </a:cubicBezTo>
                  <a:cubicBezTo>
                    <a:pt x="2494" y="4019"/>
                    <a:pt x="3214" y="3299"/>
                    <a:pt x="3214" y="2409"/>
                  </a:cubicBezTo>
                  <a:cubicBezTo>
                    <a:pt x="3214" y="1525"/>
                    <a:pt x="1604" y="0"/>
                    <a:pt x="1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3"/>
            <p:cNvSpPr/>
            <p:nvPr/>
          </p:nvSpPr>
          <p:spPr>
            <a:xfrm>
              <a:off x="2693843" y="1997169"/>
              <a:ext cx="18291" cy="351620"/>
            </a:xfrm>
            <a:custGeom>
              <a:avLst/>
              <a:gdLst/>
              <a:ahLst/>
              <a:cxnLst/>
              <a:rect l="l" t="t" r="r" b="b"/>
              <a:pathLst>
                <a:path w="636" h="12226" extrusionOk="0">
                  <a:moveTo>
                    <a:pt x="318" y="1"/>
                  </a:moveTo>
                  <a:cubicBezTo>
                    <a:pt x="293" y="1"/>
                    <a:pt x="268" y="4"/>
                    <a:pt x="242" y="9"/>
                  </a:cubicBezTo>
                  <a:cubicBezTo>
                    <a:pt x="98" y="42"/>
                    <a:pt x="0" y="173"/>
                    <a:pt x="0" y="323"/>
                  </a:cubicBezTo>
                  <a:lnTo>
                    <a:pt x="0" y="11903"/>
                  </a:lnTo>
                  <a:cubicBezTo>
                    <a:pt x="0" y="12053"/>
                    <a:pt x="98" y="12184"/>
                    <a:pt x="242" y="12217"/>
                  </a:cubicBezTo>
                  <a:cubicBezTo>
                    <a:pt x="268" y="12223"/>
                    <a:pt x="293" y="12225"/>
                    <a:pt x="318" y="12225"/>
                  </a:cubicBezTo>
                  <a:cubicBezTo>
                    <a:pt x="494" y="12225"/>
                    <a:pt x="635" y="12088"/>
                    <a:pt x="635" y="11916"/>
                  </a:cubicBezTo>
                  <a:lnTo>
                    <a:pt x="635" y="310"/>
                  </a:lnTo>
                  <a:cubicBezTo>
                    <a:pt x="635" y="138"/>
                    <a:pt x="494" y="1"/>
                    <a:pt x="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3"/>
            <p:cNvSpPr/>
            <p:nvPr/>
          </p:nvSpPr>
          <p:spPr>
            <a:xfrm>
              <a:off x="2627378" y="2071600"/>
              <a:ext cx="150645" cy="18291"/>
            </a:xfrm>
            <a:custGeom>
              <a:avLst/>
              <a:gdLst/>
              <a:ahLst/>
              <a:cxnLst/>
              <a:rect l="l" t="t" r="r" b="b"/>
              <a:pathLst>
                <a:path w="5238" h="636" extrusionOk="0">
                  <a:moveTo>
                    <a:pt x="347" y="0"/>
                  </a:moveTo>
                  <a:cubicBezTo>
                    <a:pt x="151" y="0"/>
                    <a:pt x="1" y="183"/>
                    <a:pt x="46" y="393"/>
                  </a:cubicBezTo>
                  <a:cubicBezTo>
                    <a:pt x="79" y="537"/>
                    <a:pt x="210" y="635"/>
                    <a:pt x="361" y="635"/>
                  </a:cubicBezTo>
                  <a:lnTo>
                    <a:pt x="4890" y="635"/>
                  </a:lnTo>
                  <a:cubicBezTo>
                    <a:pt x="5087" y="635"/>
                    <a:pt x="5237" y="452"/>
                    <a:pt x="5191" y="242"/>
                  </a:cubicBezTo>
                  <a:cubicBezTo>
                    <a:pt x="5159" y="98"/>
                    <a:pt x="5028" y="0"/>
                    <a:pt x="48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3"/>
            <p:cNvSpPr/>
            <p:nvPr/>
          </p:nvSpPr>
          <p:spPr>
            <a:xfrm>
              <a:off x="2558297" y="2277723"/>
              <a:ext cx="289009" cy="152917"/>
            </a:xfrm>
            <a:custGeom>
              <a:avLst/>
              <a:gdLst/>
              <a:ahLst/>
              <a:cxnLst/>
              <a:rect l="l" t="t" r="r" b="b"/>
              <a:pathLst>
                <a:path w="10049" h="5317" extrusionOk="0">
                  <a:moveTo>
                    <a:pt x="7" y="1"/>
                  </a:moveTo>
                  <a:cubicBezTo>
                    <a:pt x="0" y="99"/>
                    <a:pt x="0" y="197"/>
                    <a:pt x="0" y="295"/>
                  </a:cubicBezTo>
                  <a:cubicBezTo>
                    <a:pt x="0" y="3071"/>
                    <a:pt x="2245" y="5316"/>
                    <a:pt x="5021" y="5316"/>
                  </a:cubicBezTo>
                  <a:cubicBezTo>
                    <a:pt x="7796" y="5316"/>
                    <a:pt x="10048" y="3071"/>
                    <a:pt x="10048" y="295"/>
                  </a:cubicBezTo>
                  <a:cubicBezTo>
                    <a:pt x="10048" y="197"/>
                    <a:pt x="10041" y="99"/>
                    <a:pt x="10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3"/>
            <p:cNvSpPr/>
            <p:nvPr/>
          </p:nvSpPr>
          <p:spPr>
            <a:xfrm>
              <a:off x="2693843" y="2219081"/>
              <a:ext cx="18291" cy="144433"/>
            </a:xfrm>
            <a:custGeom>
              <a:avLst/>
              <a:gdLst/>
              <a:ahLst/>
              <a:cxnLst/>
              <a:rect l="l" t="t" r="r" b="b"/>
              <a:pathLst>
                <a:path w="636" h="5022" extrusionOk="0">
                  <a:moveTo>
                    <a:pt x="324" y="0"/>
                  </a:moveTo>
                  <a:cubicBezTo>
                    <a:pt x="297" y="0"/>
                    <a:pt x="270" y="4"/>
                    <a:pt x="242" y="11"/>
                  </a:cubicBezTo>
                  <a:cubicBezTo>
                    <a:pt x="98" y="43"/>
                    <a:pt x="0" y="174"/>
                    <a:pt x="0" y="318"/>
                  </a:cubicBezTo>
                  <a:lnTo>
                    <a:pt x="0" y="4704"/>
                  </a:lnTo>
                  <a:cubicBezTo>
                    <a:pt x="0" y="4848"/>
                    <a:pt x="98" y="4979"/>
                    <a:pt x="242" y="5012"/>
                  </a:cubicBezTo>
                  <a:cubicBezTo>
                    <a:pt x="270" y="5019"/>
                    <a:pt x="297" y="5022"/>
                    <a:pt x="324" y="5022"/>
                  </a:cubicBezTo>
                  <a:cubicBezTo>
                    <a:pt x="497" y="5022"/>
                    <a:pt x="635" y="4881"/>
                    <a:pt x="635" y="4711"/>
                  </a:cubicBezTo>
                  <a:lnTo>
                    <a:pt x="635" y="312"/>
                  </a:lnTo>
                  <a:cubicBezTo>
                    <a:pt x="635" y="141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73"/>
          <p:cNvGrpSpPr/>
          <p:nvPr/>
        </p:nvGrpSpPr>
        <p:grpSpPr>
          <a:xfrm>
            <a:off x="3251068" y="2016396"/>
            <a:ext cx="382566" cy="491192"/>
            <a:chOff x="3251068" y="1940196"/>
            <a:chExt cx="382566" cy="491192"/>
          </a:xfrm>
        </p:grpSpPr>
        <p:sp>
          <p:nvSpPr>
            <p:cNvPr id="858" name="Google Shape;858;p73"/>
            <p:cNvSpPr/>
            <p:nvPr/>
          </p:nvSpPr>
          <p:spPr>
            <a:xfrm>
              <a:off x="3377583" y="1940196"/>
              <a:ext cx="81161" cy="104313"/>
            </a:xfrm>
            <a:custGeom>
              <a:avLst/>
              <a:gdLst/>
              <a:ahLst/>
              <a:cxnLst/>
              <a:rect l="l" t="t" r="r" b="b"/>
              <a:pathLst>
                <a:path w="2822" h="3627" extrusionOk="0">
                  <a:moveTo>
                    <a:pt x="1460" y="0"/>
                  </a:moveTo>
                  <a:cubicBezTo>
                    <a:pt x="1460" y="0"/>
                    <a:pt x="1" y="1434"/>
                    <a:pt x="1" y="2213"/>
                  </a:cubicBezTo>
                  <a:lnTo>
                    <a:pt x="1" y="2219"/>
                  </a:lnTo>
                  <a:cubicBezTo>
                    <a:pt x="1" y="2998"/>
                    <a:pt x="635" y="3627"/>
                    <a:pt x="1414" y="3627"/>
                  </a:cubicBezTo>
                  <a:cubicBezTo>
                    <a:pt x="2193" y="3627"/>
                    <a:pt x="2822" y="2992"/>
                    <a:pt x="2822" y="2213"/>
                  </a:cubicBezTo>
                  <a:cubicBezTo>
                    <a:pt x="2822" y="1434"/>
                    <a:pt x="1460" y="0"/>
                    <a:pt x="14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3"/>
            <p:cNvSpPr/>
            <p:nvPr/>
          </p:nvSpPr>
          <p:spPr>
            <a:xfrm>
              <a:off x="3409219" y="1989231"/>
              <a:ext cx="18291" cy="128356"/>
            </a:xfrm>
            <a:custGeom>
              <a:avLst/>
              <a:gdLst/>
              <a:ahLst/>
              <a:cxnLst/>
              <a:rect l="l" t="t" r="r" b="b"/>
              <a:pathLst>
                <a:path w="636" h="4463" extrusionOk="0">
                  <a:moveTo>
                    <a:pt x="324" y="0"/>
                  </a:moveTo>
                  <a:cubicBezTo>
                    <a:pt x="297" y="0"/>
                    <a:pt x="270" y="3"/>
                    <a:pt x="242" y="10"/>
                  </a:cubicBezTo>
                  <a:cubicBezTo>
                    <a:pt x="98" y="43"/>
                    <a:pt x="0" y="174"/>
                    <a:pt x="0" y="324"/>
                  </a:cubicBezTo>
                  <a:lnTo>
                    <a:pt x="0" y="4141"/>
                  </a:lnTo>
                  <a:cubicBezTo>
                    <a:pt x="0" y="4285"/>
                    <a:pt x="98" y="4422"/>
                    <a:pt x="242" y="4455"/>
                  </a:cubicBezTo>
                  <a:cubicBezTo>
                    <a:pt x="267" y="4460"/>
                    <a:pt x="292" y="4463"/>
                    <a:pt x="316" y="4463"/>
                  </a:cubicBezTo>
                  <a:cubicBezTo>
                    <a:pt x="493" y="4463"/>
                    <a:pt x="635" y="4320"/>
                    <a:pt x="635" y="4147"/>
                  </a:cubicBezTo>
                  <a:lnTo>
                    <a:pt x="635" y="318"/>
                  </a:lnTo>
                  <a:cubicBezTo>
                    <a:pt x="635" y="142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3"/>
            <p:cNvSpPr/>
            <p:nvPr/>
          </p:nvSpPr>
          <p:spPr>
            <a:xfrm>
              <a:off x="3452330" y="2295986"/>
              <a:ext cx="181303" cy="34685"/>
            </a:xfrm>
            <a:custGeom>
              <a:avLst/>
              <a:gdLst/>
              <a:ahLst/>
              <a:cxnLst/>
              <a:rect l="l" t="t" r="r" b="b"/>
              <a:pathLst>
                <a:path w="6304" h="1206" extrusionOk="0">
                  <a:moveTo>
                    <a:pt x="0" y="1"/>
                  </a:moveTo>
                  <a:lnTo>
                    <a:pt x="0" y="1205"/>
                  </a:lnTo>
                  <a:lnTo>
                    <a:pt x="6304" y="1205"/>
                  </a:lnTo>
                  <a:lnTo>
                    <a:pt x="6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3"/>
            <p:cNvSpPr/>
            <p:nvPr/>
          </p:nvSpPr>
          <p:spPr>
            <a:xfrm>
              <a:off x="3384370" y="2077438"/>
              <a:ext cx="67040" cy="234020"/>
            </a:xfrm>
            <a:custGeom>
              <a:avLst/>
              <a:gdLst/>
              <a:ahLst/>
              <a:cxnLst/>
              <a:rect l="l" t="t" r="r" b="b"/>
              <a:pathLst>
                <a:path w="2331" h="8137" extrusionOk="0">
                  <a:moveTo>
                    <a:pt x="0" y="0"/>
                  </a:moveTo>
                  <a:lnTo>
                    <a:pt x="0" y="8137"/>
                  </a:lnTo>
                  <a:lnTo>
                    <a:pt x="2330" y="8137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3"/>
            <p:cNvSpPr/>
            <p:nvPr/>
          </p:nvSpPr>
          <p:spPr>
            <a:xfrm>
              <a:off x="3362340" y="2278873"/>
              <a:ext cx="112222" cy="93010"/>
            </a:xfrm>
            <a:custGeom>
              <a:avLst/>
              <a:gdLst/>
              <a:ahLst/>
              <a:cxnLst/>
              <a:rect l="l" t="t" r="r" b="b"/>
              <a:pathLst>
                <a:path w="3902" h="3234" extrusionOk="0">
                  <a:moveTo>
                    <a:pt x="0" y="0"/>
                  </a:moveTo>
                  <a:lnTo>
                    <a:pt x="0" y="3234"/>
                  </a:lnTo>
                  <a:lnTo>
                    <a:pt x="3902" y="3234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3"/>
            <p:cNvSpPr/>
            <p:nvPr/>
          </p:nvSpPr>
          <p:spPr>
            <a:xfrm>
              <a:off x="3251068" y="2346833"/>
              <a:ext cx="337585" cy="84554"/>
            </a:xfrm>
            <a:custGeom>
              <a:avLst/>
              <a:gdLst/>
              <a:ahLst/>
              <a:cxnLst/>
              <a:rect l="l" t="t" r="r" b="b"/>
              <a:pathLst>
                <a:path w="11738" h="2940" extrusionOk="0">
                  <a:moveTo>
                    <a:pt x="3948" y="0"/>
                  </a:moveTo>
                  <a:cubicBezTo>
                    <a:pt x="2508" y="216"/>
                    <a:pt x="1140" y="805"/>
                    <a:pt x="1" y="1722"/>
                  </a:cubicBezTo>
                  <a:lnTo>
                    <a:pt x="1" y="2939"/>
                  </a:lnTo>
                  <a:lnTo>
                    <a:pt x="11737" y="2939"/>
                  </a:lnTo>
                  <a:lnTo>
                    <a:pt x="11737" y="1722"/>
                  </a:lnTo>
                  <a:cubicBezTo>
                    <a:pt x="10913" y="812"/>
                    <a:pt x="9597" y="236"/>
                    <a:pt x="7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73"/>
          <p:cNvGrpSpPr/>
          <p:nvPr/>
        </p:nvGrpSpPr>
        <p:grpSpPr>
          <a:xfrm>
            <a:off x="3939151" y="2016396"/>
            <a:ext cx="485181" cy="491192"/>
            <a:chOff x="3939151" y="1940196"/>
            <a:chExt cx="485181" cy="491192"/>
          </a:xfrm>
        </p:grpSpPr>
        <p:sp>
          <p:nvSpPr>
            <p:cNvPr id="865" name="Google Shape;865;p73"/>
            <p:cNvSpPr/>
            <p:nvPr/>
          </p:nvSpPr>
          <p:spPr>
            <a:xfrm>
              <a:off x="4060949" y="1940196"/>
              <a:ext cx="242504" cy="280151"/>
            </a:xfrm>
            <a:custGeom>
              <a:avLst/>
              <a:gdLst/>
              <a:ahLst/>
              <a:cxnLst/>
              <a:rect l="l" t="t" r="r" b="b"/>
              <a:pathLst>
                <a:path w="8432" h="9741" extrusionOk="0">
                  <a:moveTo>
                    <a:pt x="4216" y="0"/>
                  </a:moveTo>
                  <a:lnTo>
                    <a:pt x="1" y="2435"/>
                  </a:lnTo>
                  <a:lnTo>
                    <a:pt x="1" y="7305"/>
                  </a:lnTo>
                  <a:lnTo>
                    <a:pt x="4216" y="9740"/>
                  </a:lnTo>
                  <a:lnTo>
                    <a:pt x="8432" y="7305"/>
                  </a:lnTo>
                  <a:lnTo>
                    <a:pt x="8432" y="2435"/>
                  </a:lnTo>
                  <a:lnTo>
                    <a:pt x="42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3"/>
            <p:cNvSpPr/>
            <p:nvPr/>
          </p:nvSpPr>
          <p:spPr>
            <a:xfrm>
              <a:off x="4181626" y="2151035"/>
              <a:ext cx="242706" cy="280352"/>
            </a:xfrm>
            <a:custGeom>
              <a:avLst/>
              <a:gdLst/>
              <a:ahLst/>
              <a:cxnLst/>
              <a:rect l="l" t="t" r="r" b="b"/>
              <a:pathLst>
                <a:path w="8439" h="9748" extrusionOk="0">
                  <a:moveTo>
                    <a:pt x="4223" y="1"/>
                  </a:moveTo>
                  <a:lnTo>
                    <a:pt x="1" y="2442"/>
                  </a:lnTo>
                  <a:lnTo>
                    <a:pt x="1" y="7312"/>
                  </a:lnTo>
                  <a:lnTo>
                    <a:pt x="4223" y="9747"/>
                  </a:lnTo>
                  <a:lnTo>
                    <a:pt x="8438" y="7312"/>
                  </a:lnTo>
                  <a:lnTo>
                    <a:pt x="8438" y="2442"/>
                  </a:lnTo>
                  <a:lnTo>
                    <a:pt x="4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3"/>
            <p:cNvSpPr/>
            <p:nvPr/>
          </p:nvSpPr>
          <p:spPr>
            <a:xfrm>
              <a:off x="3939151" y="2151035"/>
              <a:ext cx="242504" cy="280352"/>
            </a:xfrm>
            <a:custGeom>
              <a:avLst/>
              <a:gdLst/>
              <a:ahLst/>
              <a:cxnLst/>
              <a:rect l="l" t="t" r="r" b="b"/>
              <a:pathLst>
                <a:path w="8432" h="9748" extrusionOk="0">
                  <a:moveTo>
                    <a:pt x="4216" y="1"/>
                  </a:moveTo>
                  <a:lnTo>
                    <a:pt x="1" y="2442"/>
                  </a:lnTo>
                  <a:lnTo>
                    <a:pt x="1" y="7312"/>
                  </a:lnTo>
                  <a:lnTo>
                    <a:pt x="4216" y="9747"/>
                  </a:lnTo>
                  <a:lnTo>
                    <a:pt x="8432" y="7312"/>
                  </a:lnTo>
                  <a:lnTo>
                    <a:pt x="8432" y="2442"/>
                  </a:lnTo>
                  <a:lnTo>
                    <a:pt x="4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3"/>
            <p:cNvSpPr/>
            <p:nvPr/>
          </p:nvSpPr>
          <p:spPr>
            <a:xfrm>
              <a:off x="4083929" y="2023571"/>
              <a:ext cx="18291" cy="106412"/>
            </a:xfrm>
            <a:custGeom>
              <a:avLst/>
              <a:gdLst/>
              <a:ahLst/>
              <a:cxnLst/>
              <a:rect l="l" t="t" r="r" b="b"/>
              <a:pathLst>
                <a:path w="636" h="3700" extrusionOk="0">
                  <a:moveTo>
                    <a:pt x="317" y="0"/>
                  </a:moveTo>
                  <a:cubicBezTo>
                    <a:pt x="310" y="0"/>
                    <a:pt x="302" y="1"/>
                    <a:pt x="295" y="1"/>
                  </a:cubicBezTo>
                  <a:cubicBezTo>
                    <a:pt x="125" y="14"/>
                    <a:pt x="0" y="158"/>
                    <a:pt x="0" y="328"/>
                  </a:cubicBezTo>
                  <a:lnTo>
                    <a:pt x="0" y="3366"/>
                  </a:lnTo>
                  <a:cubicBezTo>
                    <a:pt x="0" y="3536"/>
                    <a:pt x="125" y="3686"/>
                    <a:pt x="295" y="3699"/>
                  </a:cubicBezTo>
                  <a:cubicBezTo>
                    <a:pt x="299" y="3700"/>
                    <a:pt x="303" y="3700"/>
                    <a:pt x="307" y="3700"/>
                  </a:cubicBezTo>
                  <a:cubicBezTo>
                    <a:pt x="485" y="3700"/>
                    <a:pt x="635" y="3558"/>
                    <a:pt x="635" y="3379"/>
                  </a:cubicBezTo>
                  <a:lnTo>
                    <a:pt x="635" y="315"/>
                  </a:lnTo>
                  <a:cubicBezTo>
                    <a:pt x="635" y="146"/>
                    <a:pt x="491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3"/>
            <p:cNvSpPr/>
            <p:nvPr/>
          </p:nvSpPr>
          <p:spPr>
            <a:xfrm>
              <a:off x="4206676" y="2238005"/>
              <a:ext cx="18291" cy="106412"/>
            </a:xfrm>
            <a:custGeom>
              <a:avLst/>
              <a:gdLst/>
              <a:ahLst/>
              <a:cxnLst/>
              <a:rect l="l" t="t" r="r" b="b"/>
              <a:pathLst>
                <a:path w="636" h="3700" extrusionOk="0">
                  <a:moveTo>
                    <a:pt x="307" y="0"/>
                  </a:moveTo>
                  <a:cubicBezTo>
                    <a:pt x="303" y="0"/>
                    <a:pt x="299" y="1"/>
                    <a:pt x="295" y="1"/>
                  </a:cubicBezTo>
                  <a:cubicBezTo>
                    <a:pt x="125" y="14"/>
                    <a:pt x="0" y="164"/>
                    <a:pt x="0" y="335"/>
                  </a:cubicBezTo>
                  <a:lnTo>
                    <a:pt x="0" y="3372"/>
                  </a:lnTo>
                  <a:cubicBezTo>
                    <a:pt x="0" y="3542"/>
                    <a:pt x="125" y="3686"/>
                    <a:pt x="295" y="3699"/>
                  </a:cubicBezTo>
                  <a:cubicBezTo>
                    <a:pt x="299" y="3699"/>
                    <a:pt x="303" y="3699"/>
                    <a:pt x="307" y="3699"/>
                  </a:cubicBezTo>
                  <a:cubicBezTo>
                    <a:pt x="485" y="3699"/>
                    <a:pt x="635" y="3558"/>
                    <a:pt x="635" y="3378"/>
                  </a:cubicBezTo>
                  <a:lnTo>
                    <a:pt x="635" y="321"/>
                  </a:lnTo>
                  <a:cubicBezTo>
                    <a:pt x="635" y="142"/>
                    <a:pt x="485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3"/>
            <p:cNvSpPr/>
            <p:nvPr/>
          </p:nvSpPr>
          <p:spPr>
            <a:xfrm>
              <a:off x="3962130" y="2238005"/>
              <a:ext cx="18291" cy="106412"/>
            </a:xfrm>
            <a:custGeom>
              <a:avLst/>
              <a:gdLst/>
              <a:ahLst/>
              <a:cxnLst/>
              <a:rect l="l" t="t" r="r" b="b"/>
              <a:pathLst>
                <a:path w="636" h="3700" extrusionOk="0">
                  <a:moveTo>
                    <a:pt x="307" y="0"/>
                  </a:moveTo>
                  <a:cubicBezTo>
                    <a:pt x="303" y="0"/>
                    <a:pt x="299" y="1"/>
                    <a:pt x="295" y="1"/>
                  </a:cubicBezTo>
                  <a:cubicBezTo>
                    <a:pt x="125" y="14"/>
                    <a:pt x="0" y="164"/>
                    <a:pt x="0" y="335"/>
                  </a:cubicBezTo>
                  <a:lnTo>
                    <a:pt x="0" y="3372"/>
                  </a:lnTo>
                  <a:cubicBezTo>
                    <a:pt x="0" y="3542"/>
                    <a:pt x="125" y="3686"/>
                    <a:pt x="295" y="3699"/>
                  </a:cubicBezTo>
                  <a:cubicBezTo>
                    <a:pt x="299" y="3699"/>
                    <a:pt x="303" y="3699"/>
                    <a:pt x="307" y="3699"/>
                  </a:cubicBezTo>
                  <a:cubicBezTo>
                    <a:pt x="485" y="3699"/>
                    <a:pt x="635" y="3558"/>
                    <a:pt x="635" y="3378"/>
                  </a:cubicBezTo>
                  <a:lnTo>
                    <a:pt x="635" y="321"/>
                  </a:lnTo>
                  <a:cubicBezTo>
                    <a:pt x="635" y="142"/>
                    <a:pt x="485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73"/>
          <p:cNvGrpSpPr/>
          <p:nvPr/>
        </p:nvGrpSpPr>
        <p:grpSpPr>
          <a:xfrm>
            <a:off x="4693324" y="2016396"/>
            <a:ext cx="489869" cy="491106"/>
            <a:chOff x="4693324" y="1940196"/>
            <a:chExt cx="489869" cy="491106"/>
          </a:xfrm>
        </p:grpSpPr>
        <p:sp>
          <p:nvSpPr>
            <p:cNvPr id="872" name="Google Shape;872;p73"/>
            <p:cNvSpPr/>
            <p:nvPr/>
          </p:nvSpPr>
          <p:spPr>
            <a:xfrm>
              <a:off x="4693324" y="1948852"/>
              <a:ext cx="489869" cy="482190"/>
            </a:xfrm>
            <a:custGeom>
              <a:avLst/>
              <a:gdLst/>
              <a:ahLst/>
              <a:cxnLst/>
              <a:rect l="l" t="t" r="r" b="b"/>
              <a:pathLst>
                <a:path w="17033" h="16766" extrusionOk="0">
                  <a:moveTo>
                    <a:pt x="7547" y="0"/>
                  </a:moveTo>
                  <a:lnTo>
                    <a:pt x="7547" y="4059"/>
                  </a:lnTo>
                  <a:cubicBezTo>
                    <a:pt x="6782" y="4288"/>
                    <a:pt x="6061" y="4661"/>
                    <a:pt x="5433" y="5152"/>
                  </a:cubicBezTo>
                  <a:lnTo>
                    <a:pt x="2559" y="2272"/>
                  </a:lnTo>
                  <a:lnTo>
                    <a:pt x="0" y="4838"/>
                  </a:lnTo>
                  <a:lnTo>
                    <a:pt x="3293" y="8143"/>
                  </a:lnTo>
                  <a:cubicBezTo>
                    <a:pt x="1983" y="11901"/>
                    <a:pt x="4333" y="16051"/>
                    <a:pt x="8457" y="16692"/>
                  </a:cubicBezTo>
                  <a:cubicBezTo>
                    <a:pt x="8779" y="16741"/>
                    <a:pt x="9100" y="16765"/>
                    <a:pt x="9419" y="16765"/>
                  </a:cubicBezTo>
                  <a:cubicBezTo>
                    <a:pt x="11683" y="16765"/>
                    <a:pt x="13815" y="15552"/>
                    <a:pt x="14957" y="13544"/>
                  </a:cubicBezTo>
                  <a:cubicBezTo>
                    <a:pt x="17032" y="9904"/>
                    <a:pt x="15258" y="5466"/>
                    <a:pt x="11508" y="4157"/>
                  </a:cubicBezTo>
                  <a:cubicBezTo>
                    <a:pt x="11501" y="4157"/>
                    <a:pt x="11488" y="4150"/>
                    <a:pt x="11481" y="4150"/>
                  </a:cubicBezTo>
                  <a:lnTo>
                    <a:pt x="11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3"/>
            <p:cNvSpPr/>
            <p:nvPr/>
          </p:nvSpPr>
          <p:spPr>
            <a:xfrm>
              <a:off x="4780668" y="2283561"/>
              <a:ext cx="364677" cy="147740"/>
            </a:xfrm>
            <a:custGeom>
              <a:avLst/>
              <a:gdLst/>
              <a:ahLst/>
              <a:cxnLst/>
              <a:rect l="l" t="t" r="r" b="b"/>
              <a:pathLst>
                <a:path w="12680" h="5137" extrusionOk="0">
                  <a:moveTo>
                    <a:pt x="0" y="1"/>
                  </a:moveTo>
                  <a:cubicBezTo>
                    <a:pt x="650" y="3045"/>
                    <a:pt x="3341" y="5136"/>
                    <a:pt x="6339" y="5136"/>
                  </a:cubicBezTo>
                  <a:cubicBezTo>
                    <a:pt x="6783" y="5136"/>
                    <a:pt x="7233" y="5091"/>
                    <a:pt x="7685" y="4995"/>
                  </a:cubicBezTo>
                  <a:cubicBezTo>
                    <a:pt x="10192" y="4465"/>
                    <a:pt x="12149" y="2508"/>
                    <a:pt x="126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3"/>
            <p:cNvSpPr/>
            <p:nvPr/>
          </p:nvSpPr>
          <p:spPr>
            <a:xfrm>
              <a:off x="4877791" y="1940196"/>
              <a:ext cx="181130" cy="18291"/>
            </a:xfrm>
            <a:custGeom>
              <a:avLst/>
              <a:gdLst/>
              <a:ahLst/>
              <a:cxnLst/>
              <a:rect l="l" t="t" r="r" b="b"/>
              <a:pathLst>
                <a:path w="6298" h="636" extrusionOk="0">
                  <a:moveTo>
                    <a:pt x="341" y="0"/>
                  </a:moveTo>
                  <a:cubicBezTo>
                    <a:pt x="152" y="0"/>
                    <a:pt x="1" y="170"/>
                    <a:pt x="34" y="367"/>
                  </a:cubicBezTo>
                  <a:cubicBezTo>
                    <a:pt x="53" y="524"/>
                    <a:pt x="197" y="635"/>
                    <a:pt x="354" y="635"/>
                  </a:cubicBezTo>
                  <a:lnTo>
                    <a:pt x="5951" y="635"/>
                  </a:lnTo>
                  <a:cubicBezTo>
                    <a:pt x="6147" y="635"/>
                    <a:pt x="6298" y="465"/>
                    <a:pt x="6265" y="269"/>
                  </a:cubicBezTo>
                  <a:cubicBezTo>
                    <a:pt x="6246" y="112"/>
                    <a:pt x="6102" y="0"/>
                    <a:pt x="59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73"/>
          <p:cNvGrpSpPr/>
          <p:nvPr/>
        </p:nvGrpSpPr>
        <p:grpSpPr>
          <a:xfrm>
            <a:off x="5414913" y="2028619"/>
            <a:ext cx="491192" cy="470325"/>
            <a:chOff x="5414913" y="1952419"/>
            <a:chExt cx="491192" cy="470325"/>
          </a:xfrm>
        </p:grpSpPr>
        <p:sp>
          <p:nvSpPr>
            <p:cNvPr id="876" name="Google Shape;876;p73"/>
            <p:cNvSpPr/>
            <p:nvPr/>
          </p:nvSpPr>
          <p:spPr>
            <a:xfrm>
              <a:off x="5652298" y="2010859"/>
              <a:ext cx="18291" cy="200831"/>
            </a:xfrm>
            <a:custGeom>
              <a:avLst/>
              <a:gdLst/>
              <a:ahLst/>
              <a:cxnLst/>
              <a:rect l="l" t="t" r="r" b="b"/>
              <a:pathLst>
                <a:path w="636" h="6983" extrusionOk="0">
                  <a:moveTo>
                    <a:pt x="324" y="1"/>
                  </a:moveTo>
                  <a:cubicBezTo>
                    <a:pt x="297" y="1"/>
                    <a:pt x="270" y="4"/>
                    <a:pt x="243" y="11"/>
                  </a:cubicBezTo>
                  <a:cubicBezTo>
                    <a:pt x="99" y="44"/>
                    <a:pt x="0" y="175"/>
                    <a:pt x="0" y="319"/>
                  </a:cubicBezTo>
                  <a:lnTo>
                    <a:pt x="0" y="6675"/>
                  </a:lnTo>
                  <a:cubicBezTo>
                    <a:pt x="0" y="6845"/>
                    <a:pt x="138" y="6982"/>
                    <a:pt x="315" y="6982"/>
                  </a:cubicBezTo>
                  <a:lnTo>
                    <a:pt x="321" y="6982"/>
                  </a:lnTo>
                  <a:cubicBezTo>
                    <a:pt x="491" y="6982"/>
                    <a:pt x="635" y="6845"/>
                    <a:pt x="635" y="6675"/>
                  </a:cubicBezTo>
                  <a:lnTo>
                    <a:pt x="635" y="312"/>
                  </a:lnTo>
                  <a:cubicBezTo>
                    <a:pt x="635" y="142"/>
                    <a:pt x="497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3"/>
            <p:cNvSpPr/>
            <p:nvPr/>
          </p:nvSpPr>
          <p:spPr>
            <a:xfrm>
              <a:off x="5652844" y="2166968"/>
              <a:ext cx="211645" cy="45096"/>
            </a:xfrm>
            <a:custGeom>
              <a:avLst/>
              <a:gdLst/>
              <a:ahLst/>
              <a:cxnLst/>
              <a:rect l="l" t="t" r="r" b="b"/>
              <a:pathLst>
                <a:path w="7359" h="1568" extrusionOk="0">
                  <a:moveTo>
                    <a:pt x="7022" y="1"/>
                  </a:moveTo>
                  <a:cubicBezTo>
                    <a:pt x="7010" y="1"/>
                    <a:pt x="6998" y="1"/>
                    <a:pt x="6985" y="3"/>
                  </a:cubicBezTo>
                  <a:lnTo>
                    <a:pt x="269" y="952"/>
                  </a:lnTo>
                  <a:cubicBezTo>
                    <a:pt x="119" y="972"/>
                    <a:pt x="1" y="1103"/>
                    <a:pt x="1" y="1253"/>
                  </a:cubicBezTo>
                  <a:cubicBezTo>
                    <a:pt x="1" y="1430"/>
                    <a:pt x="145" y="1567"/>
                    <a:pt x="315" y="1567"/>
                  </a:cubicBezTo>
                  <a:cubicBezTo>
                    <a:pt x="328" y="1567"/>
                    <a:pt x="341" y="1567"/>
                    <a:pt x="354" y="1561"/>
                  </a:cubicBezTo>
                  <a:lnTo>
                    <a:pt x="7070" y="618"/>
                  </a:lnTo>
                  <a:cubicBezTo>
                    <a:pt x="7241" y="599"/>
                    <a:pt x="7358" y="441"/>
                    <a:pt x="7332" y="271"/>
                  </a:cubicBezTo>
                  <a:cubicBezTo>
                    <a:pt x="7314" y="114"/>
                    <a:pt x="7178" y="1"/>
                    <a:pt x="7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3"/>
            <p:cNvSpPr/>
            <p:nvPr/>
          </p:nvSpPr>
          <p:spPr>
            <a:xfrm>
              <a:off x="5652298" y="2194031"/>
              <a:ext cx="18291" cy="200831"/>
            </a:xfrm>
            <a:custGeom>
              <a:avLst/>
              <a:gdLst/>
              <a:ahLst/>
              <a:cxnLst/>
              <a:rect l="l" t="t" r="r" b="b"/>
              <a:pathLst>
                <a:path w="636" h="6983" extrusionOk="0">
                  <a:moveTo>
                    <a:pt x="324" y="1"/>
                  </a:moveTo>
                  <a:cubicBezTo>
                    <a:pt x="297" y="1"/>
                    <a:pt x="270" y="4"/>
                    <a:pt x="243" y="11"/>
                  </a:cubicBezTo>
                  <a:cubicBezTo>
                    <a:pt x="99" y="37"/>
                    <a:pt x="0" y="175"/>
                    <a:pt x="0" y="319"/>
                  </a:cubicBezTo>
                  <a:lnTo>
                    <a:pt x="0" y="6675"/>
                  </a:lnTo>
                  <a:cubicBezTo>
                    <a:pt x="0" y="6845"/>
                    <a:pt x="138" y="6982"/>
                    <a:pt x="315" y="6982"/>
                  </a:cubicBezTo>
                  <a:lnTo>
                    <a:pt x="321" y="6982"/>
                  </a:lnTo>
                  <a:cubicBezTo>
                    <a:pt x="491" y="6982"/>
                    <a:pt x="635" y="6845"/>
                    <a:pt x="635" y="6675"/>
                  </a:cubicBezTo>
                  <a:lnTo>
                    <a:pt x="635" y="312"/>
                  </a:lnTo>
                  <a:cubicBezTo>
                    <a:pt x="635" y="142"/>
                    <a:pt x="497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3"/>
            <p:cNvSpPr/>
            <p:nvPr/>
          </p:nvSpPr>
          <p:spPr>
            <a:xfrm>
              <a:off x="5483994" y="2194118"/>
              <a:ext cx="187141" cy="33937"/>
            </a:xfrm>
            <a:custGeom>
              <a:avLst/>
              <a:gdLst/>
              <a:ahLst/>
              <a:cxnLst/>
              <a:rect l="l" t="t" r="r" b="b"/>
              <a:pathLst>
                <a:path w="6507" h="1180" extrusionOk="0">
                  <a:moveTo>
                    <a:pt x="6178" y="1"/>
                  </a:moveTo>
                  <a:cubicBezTo>
                    <a:pt x="6170" y="1"/>
                    <a:pt x="6162" y="1"/>
                    <a:pt x="6153" y="2"/>
                  </a:cubicBezTo>
                  <a:lnTo>
                    <a:pt x="282" y="558"/>
                  </a:lnTo>
                  <a:cubicBezTo>
                    <a:pt x="125" y="571"/>
                    <a:pt x="0" y="708"/>
                    <a:pt x="0" y="866"/>
                  </a:cubicBezTo>
                  <a:cubicBezTo>
                    <a:pt x="0" y="1036"/>
                    <a:pt x="144" y="1180"/>
                    <a:pt x="315" y="1180"/>
                  </a:cubicBezTo>
                  <a:cubicBezTo>
                    <a:pt x="321" y="1180"/>
                    <a:pt x="334" y="1180"/>
                    <a:pt x="341" y="1173"/>
                  </a:cubicBezTo>
                  <a:lnTo>
                    <a:pt x="6212" y="623"/>
                  </a:lnTo>
                  <a:cubicBezTo>
                    <a:pt x="6383" y="604"/>
                    <a:pt x="6507" y="453"/>
                    <a:pt x="6494" y="283"/>
                  </a:cubicBezTo>
                  <a:cubicBezTo>
                    <a:pt x="6481" y="121"/>
                    <a:pt x="6339" y="1"/>
                    <a:pt x="6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3"/>
            <p:cNvSpPr/>
            <p:nvPr/>
          </p:nvSpPr>
          <p:spPr>
            <a:xfrm>
              <a:off x="5652844" y="2001081"/>
              <a:ext cx="211817" cy="210983"/>
            </a:xfrm>
            <a:custGeom>
              <a:avLst/>
              <a:gdLst/>
              <a:ahLst/>
              <a:cxnLst/>
              <a:rect l="l" t="t" r="r" b="b"/>
              <a:pathLst>
                <a:path w="7365" h="7336" extrusionOk="0">
                  <a:moveTo>
                    <a:pt x="7025" y="1"/>
                  </a:moveTo>
                  <a:cubicBezTo>
                    <a:pt x="6946" y="1"/>
                    <a:pt x="6868" y="30"/>
                    <a:pt x="6809" y="89"/>
                  </a:cubicBezTo>
                  <a:lnTo>
                    <a:pt x="93" y="6805"/>
                  </a:lnTo>
                  <a:cubicBezTo>
                    <a:pt x="34" y="6864"/>
                    <a:pt x="1" y="6943"/>
                    <a:pt x="1" y="7021"/>
                  </a:cubicBezTo>
                  <a:cubicBezTo>
                    <a:pt x="1" y="7198"/>
                    <a:pt x="145" y="7335"/>
                    <a:pt x="315" y="7335"/>
                  </a:cubicBezTo>
                  <a:cubicBezTo>
                    <a:pt x="394" y="7335"/>
                    <a:pt x="472" y="7303"/>
                    <a:pt x="531" y="7244"/>
                  </a:cubicBezTo>
                  <a:lnTo>
                    <a:pt x="7247" y="528"/>
                  </a:lnTo>
                  <a:cubicBezTo>
                    <a:pt x="7365" y="410"/>
                    <a:pt x="7365" y="214"/>
                    <a:pt x="7247" y="89"/>
                  </a:cubicBezTo>
                  <a:cubicBezTo>
                    <a:pt x="7185" y="30"/>
                    <a:pt x="7105" y="1"/>
                    <a:pt x="7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3"/>
            <p:cNvSpPr/>
            <p:nvPr/>
          </p:nvSpPr>
          <p:spPr>
            <a:xfrm>
              <a:off x="5652096" y="2194089"/>
              <a:ext cx="187170" cy="185703"/>
            </a:xfrm>
            <a:custGeom>
              <a:avLst/>
              <a:gdLst/>
              <a:ahLst/>
              <a:cxnLst/>
              <a:rect l="l" t="t" r="r" b="b"/>
              <a:pathLst>
                <a:path w="6508" h="6457" extrusionOk="0">
                  <a:moveTo>
                    <a:pt x="340" y="1"/>
                  </a:moveTo>
                  <a:cubicBezTo>
                    <a:pt x="261" y="1"/>
                    <a:pt x="181" y="32"/>
                    <a:pt x="119" y="94"/>
                  </a:cubicBezTo>
                  <a:cubicBezTo>
                    <a:pt x="1" y="212"/>
                    <a:pt x="1" y="415"/>
                    <a:pt x="119" y="533"/>
                  </a:cubicBezTo>
                  <a:lnTo>
                    <a:pt x="5951" y="6365"/>
                  </a:lnTo>
                  <a:cubicBezTo>
                    <a:pt x="6010" y="6424"/>
                    <a:pt x="6088" y="6457"/>
                    <a:pt x="6167" y="6457"/>
                  </a:cubicBezTo>
                  <a:cubicBezTo>
                    <a:pt x="6252" y="6457"/>
                    <a:pt x="6331" y="6424"/>
                    <a:pt x="6389" y="6365"/>
                  </a:cubicBezTo>
                  <a:cubicBezTo>
                    <a:pt x="6507" y="6241"/>
                    <a:pt x="6507" y="6044"/>
                    <a:pt x="6389" y="5926"/>
                  </a:cubicBezTo>
                  <a:lnTo>
                    <a:pt x="557" y="94"/>
                  </a:lnTo>
                  <a:cubicBezTo>
                    <a:pt x="498" y="32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3"/>
            <p:cNvSpPr/>
            <p:nvPr/>
          </p:nvSpPr>
          <p:spPr>
            <a:xfrm>
              <a:off x="5459893" y="2194175"/>
              <a:ext cx="211817" cy="200860"/>
            </a:xfrm>
            <a:custGeom>
              <a:avLst/>
              <a:gdLst/>
              <a:ahLst/>
              <a:cxnLst/>
              <a:rect l="l" t="t" r="r" b="b"/>
              <a:pathLst>
                <a:path w="7365" h="6984" extrusionOk="0">
                  <a:moveTo>
                    <a:pt x="7020" y="0"/>
                  </a:moveTo>
                  <a:cubicBezTo>
                    <a:pt x="6944" y="0"/>
                    <a:pt x="6868" y="28"/>
                    <a:pt x="6808" y="85"/>
                  </a:cubicBezTo>
                  <a:lnTo>
                    <a:pt x="99" y="6447"/>
                  </a:lnTo>
                  <a:cubicBezTo>
                    <a:pt x="33" y="6506"/>
                    <a:pt x="1" y="6591"/>
                    <a:pt x="1" y="6676"/>
                  </a:cubicBezTo>
                  <a:cubicBezTo>
                    <a:pt x="1" y="6846"/>
                    <a:pt x="138" y="6984"/>
                    <a:pt x="308" y="6984"/>
                  </a:cubicBezTo>
                  <a:cubicBezTo>
                    <a:pt x="387" y="6984"/>
                    <a:pt x="465" y="6958"/>
                    <a:pt x="524" y="6899"/>
                  </a:cubicBezTo>
                  <a:lnTo>
                    <a:pt x="7234" y="536"/>
                  </a:lnTo>
                  <a:cubicBezTo>
                    <a:pt x="7358" y="418"/>
                    <a:pt x="7365" y="222"/>
                    <a:pt x="7247" y="98"/>
                  </a:cubicBezTo>
                  <a:cubicBezTo>
                    <a:pt x="7185" y="33"/>
                    <a:pt x="7103" y="0"/>
                    <a:pt x="7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3"/>
            <p:cNvSpPr/>
            <p:nvPr/>
          </p:nvSpPr>
          <p:spPr>
            <a:xfrm>
              <a:off x="5458944" y="2001081"/>
              <a:ext cx="212766" cy="210983"/>
            </a:xfrm>
            <a:custGeom>
              <a:avLst/>
              <a:gdLst/>
              <a:ahLst/>
              <a:cxnLst/>
              <a:rect l="l" t="t" r="r" b="b"/>
              <a:pathLst>
                <a:path w="7398" h="7336" extrusionOk="0">
                  <a:moveTo>
                    <a:pt x="342" y="1"/>
                  </a:moveTo>
                  <a:cubicBezTo>
                    <a:pt x="263" y="1"/>
                    <a:pt x="184" y="30"/>
                    <a:pt x="125" y="89"/>
                  </a:cubicBezTo>
                  <a:cubicBezTo>
                    <a:pt x="1" y="214"/>
                    <a:pt x="1" y="410"/>
                    <a:pt x="125" y="528"/>
                  </a:cubicBezTo>
                  <a:lnTo>
                    <a:pt x="6835" y="7244"/>
                  </a:lnTo>
                  <a:cubicBezTo>
                    <a:pt x="6894" y="7303"/>
                    <a:pt x="6972" y="7335"/>
                    <a:pt x="7057" y="7335"/>
                  </a:cubicBezTo>
                  <a:cubicBezTo>
                    <a:pt x="7136" y="7335"/>
                    <a:pt x="7214" y="7303"/>
                    <a:pt x="7273" y="7244"/>
                  </a:cubicBezTo>
                  <a:cubicBezTo>
                    <a:pt x="7398" y="7126"/>
                    <a:pt x="7398" y="6923"/>
                    <a:pt x="7273" y="6805"/>
                  </a:cubicBezTo>
                  <a:lnTo>
                    <a:pt x="564" y="89"/>
                  </a:lnTo>
                  <a:cubicBezTo>
                    <a:pt x="502" y="30"/>
                    <a:pt x="421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3"/>
            <p:cNvSpPr/>
            <p:nvPr/>
          </p:nvSpPr>
          <p:spPr>
            <a:xfrm>
              <a:off x="5598085" y="2139359"/>
              <a:ext cx="127464" cy="127493"/>
            </a:xfrm>
            <a:custGeom>
              <a:avLst/>
              <a:gdLst/>
              <a:ahLst/>
              <a:cxnLst/>
              <a:rect l="l" t="t" r="r" b="b"/>
              <a:pathLst>
                <a:path w="4432" h="4433" extrusionOk="0">
                  <a:moveTo>
                    <a:pt x="2219" y="1"/>
                  </a:moveTo>
                  <a:cubicBezTo>
                    <a:pt x="995" y="1"/>
                    <a:pt x="0" y="989"/>
                    <a:pt x="0" y="2213"/>
                  </a:cubicBezTo>
                  <a:cubicBezTo>
                    <a:pt x="0" y="3444"/>
                    <a:pt x="995" y="4432"/>
                    <a:pt x="2219" y="4432"/>
                  </a:cubicBezTo>
                  <a:cubicBezTo>
                    <a:pt x="3443" y="4432"/>
                    <a:pt x="4432" y="3444"/>
                    <a:pt x="4432" y="2213"/>
                  </a:cubicBezTo>
                  <a:cubicBezTo>
                    <a:pt x="4432" y="989"/>
                    <a:pt x="3443" y="1"/>
                    <a:pt x="2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5631217" y="1996693"/>
              <a:ext cx="61403" cy="61403"/>
            </a:xfrm>
            <a:custGeom>
              <a:avLst/>
              <a:gdLst/>
              <a:ahLst/>
              <a:cxnLst/>
              <a:rect l="l" t="t" r="r" b="b"/>
              <a:pathLst>
                <a:path w="2135" h="2135" extrusionOk="0">
                  <a:moveTo>
                    <a:pt x="1067" y="1"/>
                  </a:moveTo>
                  <a:cubicBezTo>
                    <a:pt x="478" y="1"/>
                    <a:pt x="0" y="479"/>
                    <a:pt x="0" y="1068"/>
                  </a:cubicBezTo>
                  <a:cubicBezTo>
                    <a:pt x="0" y="1657"/>
                    <a:pt x="478" y="2135"/>
                    <a:pt x="1067" y="2135"/>
                  </a:cubicBezTo>
                  <a:cubicBezTo>
                    <a:pt x="1656" y="2135"/>
                    <a:pt x="2134" y="1657"/>
                    <a:pt x="2134" y="1068"/>
                  </a:cubicBezTo>
                  <a:cubicBezTo>
                    <a:pt x="2134" y="479"/>
                    <a:pt x="1656" y="1"/>
                    <a:pt x="10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3"/>
            <p:cNvSpPr/>
            <p:nvPr/>
          </p:nvSpPr>
          <p:spPr>
            <a:xfrm>
              <a:off x="5814389" y="1952419"/>
              <a:ext cx="91716" cy="91514"/>
            </a:xfrm>
            <a:custGeom>
              <a:avLst/>
              <a:gdLst/>
              <a:ahLst/>
              <a:cxnLst/>
              <a:rect l="l" t="t" r="r" b="b"/>
              <a:pathLst>
                <a:path w="3189" h="3182" extrusionOk="0">
                  <a:moveTo>
                    <a:pt x="1597" y="1"/>
                  </a:moveTo>
                  <a:cubicBezTo>
                    <a:pt x="714" y="1"/>
                    <a:pt x="0" y="714"/>
                    <a:pt x="0" y="1591"/>
                  </a:cubicBezTo>
                  <a:cubicBezTo>
                    <a:pt x="0" y="2468"/>
                    <a:pt x="714" y="3182"/>
                    <a:pt x="1597" y="3182"/>
                  </a:cubicBezTo>
                  <a:cubicBezTo>
                    <a:pt x="2475" y="3182"/>
                    <a:pt x="3188" y="2468"/>
                    <a:pt x="3188" y="1591"/>
                  </a:cubicBezTo>
                  <a:cubicBezTo>
                    <a:pt x="3188" y="714"/>
                    <a:pt x="2475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3"/>
            <p:cNvSpPr/>
            <p:nvPr/>
          </p:nvSpPr>
          <p:spPr>
            <a:xfrm>
              <a:off x="5818157" y="2139186"/>
              <a:ext cx="73626" cy="73453"/>
            </a:xfrm>
            <a:custGeom>
              <a:avLst/>
              <a:gdLst/>
              <a:ahLst/>
              <a:cxnLst/>
              <a:rect l="l" t="t" r="r" b="b"/>
              <a:pathLst>
                <a:path w="2560" h="2554" extrusionOk="0">
                  <a:moveTo>
                    <a:pt x="1277" y="0"/>
                  </a:moveTo>
                  <a:cubicBezTo>
                    <a:pt x="570" y="0"/>
                    <a:pt x="0" y="570"/>
                    <a:pt x="0" y="1277"/>
                  </a:cubicBezTo>
                  <a:cubicBezTo>
                    <a:pt x="0" y="1984"/>
                    <a:pt x="570" y="2553"/>
                    <a:pt x="1277" y="2553"/>
                  </a:cubicBezTo>
                  <a:cubicBezTo>
                    <a:pt x="1984" y="2553"/>
                    <a:pt x="2560" y="1984"/>
                    <a:pt x="2560" y="1277"/>
                  </a:cubicBezTo>
                  <a:cubicBezTo>
                    <a:pt x="2560" y="570"/>
                    <a:pt x="1984" y="0"/>
                    <a:pt x="1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3"/>
            <p:cNvSpPr/>
            <p:nvPr/>
          </p:nvSpPr>
          <p:spPr>
            <a:xfrm>
              <a:off x="5784824" y="2333501"/>
              <a:ext cx="89444" cy="89242"/>
            </a:xfrm>
            <a:custGeom>
              <a:avLst/>
              <a:gdLst/>
              <a:ahLst/>
              <a:cxnLst/>
              <a:rect l="l" t="t" r="r" b="b"/>
              <a:pathLst>
                <a:path w="3110" h="3103" extrusionOk="0">
                  <a:moveTo>
                    <a:pt x="1552" y="0"/>
                  </a:moveTo>
                  <a:cubicBezTo>
                    <a:pt x="694" y="0"/>
                    <a:pt x="1" y="694"/>
                    <a:pt x="1" y="1551"/>
                  </a:cubicBezTo>
                  <a:cubicBezTo>
                    <a:pt x="1" y="2409"/>
                    <a:pt x="694" y="3103"/>
                    <a:pt x="1552" y="3103"/>
                  </a:cubicBezTo>
                  <a:cubicBezTo>
                    <a:pt x="2409" y="3103"/>
                    <a:pt x="3110" y="2409"/>
                    <a:pt x="3110" y="1551"/>
                  </a:cubicBezTo>
                  <a:cubicBezTo>
                    <a:pt x="3110" y="694"/>
                    <a:pt x="2409" y="0"/>
                    <a:pt x="1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3"/>
            <p:cNvSpPr/>
            <p:nvPr/>
          </p:nvSpPr>
          <p:spPr>
            <a:xfrm>
              <a:off x="5435792" y="2353218"/>
              <a:ext cx="65918" cy="65745"/>
            </a:xfrm>
            <a:custGeom>
              <a:avLst/>
              <a:gdLst/>
              <a:ahLst/>
              <a:cxnLst/>
              <a:rect l="l" t="t" r="r" b="b"/>
              <a:pathLst>
                <a:path w="2292" h="2286" extrusionOk="0">
                  <a:moveTo>
                    <a:pt x="1146" y="1"/>
                  </a:moveTo>
                  <a:cubicBezTo>
                    <a:pt x="518" y="1"/>
                    <a:pt x="1" y="511"/>
                    <a:pt x="1" y="1146"/>
                  </a:cubicBezTo>
                  <a:cubicBezTo>
                    <a:pt x="1" y="1775"/>
                    <a:pt x="518" y="2285"/>
                    <a:pt x="1146" y="2285"/>
                  </a:cubicBezTo>
                  <a:cubicBezTo>
                    <a:pt x="1781" y="2285"/>
                    <a:pt x="2292" y="1775"/>
                    <a:pt x="2292" y="1146"/>
                  </a:cubicBezTo>
                  <a:cubicBezTo>
                    <a:pt x="2292" y="511"/>
                    <a:pt x="1781" y="1"/>
                    <a:pt x="1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3"/>
            <p:cNvSpPr/>
            <p:nvPr/>
          </p:nvSpPr>
          <p:spPr>
            <a:xfrm>
              <a:off x="5628945" y="2353218"/>
              <a:ext cx="65745" cy="65745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1146" y="1"/>
                  </a:moveTo>
                  <a:cubicBezTo>
                    <a:pt x="511" y="1"/>
                    <a:pt x="1" y="511"/>
                    <a:pt x="1" y="1146"/>
                  </a:cubicBezTo>
                  <a:cubicBezTo>
                    <a:pt x="1" y="1775"/>
                    <a:pt x="511" y="2285"/>
                    <a:pt x="1146" y="2285"/>
                  </a:cubicBezTo>
                  <a:cubicBezTo>
                    <a:pt x="1775" y="2285"/>
                    <a:pt x="2285" y="1775"/>
                    <a:pt x="2285" y="1146"/>
                  </a:cubicBezTo>
                  <a:cubicBezTo>
                    <a:pt x="2285" y="511"/>
                    <a:pt x="1775" y="1"/>
                    <a:pt x="1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3"/>
            <p:cNvSpPr/>
            <p:nvPr/>
          </p:nvSpPr>
          <p:spPr>
            <a:xfrm>
              <a:off x="5414913" y="2178370"/>
              <a:ext cx="96202" cy="96030"/>
            </a:xfrm>
            <a:custGeom>
              <a:avLst/>
              <a:gdLst/>
              <a:ahLst/>
              <a:cxnLst/>
              <a:rect l="l" t="t" r="r" b="b"/>
              <a:pathLst>
                <a:path w="3345" h="3339" extrusionOk="0">
                  <a:moveTo>
                    <a:pt x="1676" y="0"/>
                  </a:moveTo>
                  <a:cubicBezTo>
                    <a:pt x="753" y="0"/>
                    <a:pt x="0" y="747"/>
                    <a:pt x="0" y="1670"/>
                  </a:cubicBezTo>
                  <a:cubicBezTo>
                    <a:pt x="0" y="2593"/>
                    <a:pt x="753" y="3339"/>
                    <a:pt x="1676" y="3339"/>
                  </a:cubicBezTo>
                  <a:cubicBezTo>
                    <a:pt x="2592" y="3339"/>
                    <a:pt x="3345" y="2593"/>
                    <a:pt x="3345" y="1670"/>
                  </a:cubicBezTo>
                  <a:cubicBezTo>
                    <a:pt x="3345" y="747"/>
                    <a:pt x="2592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3"/>
            <p:cNvSpPr/>
            <p:nvPr/>
          </p:nvSpPr>
          <p:spPr>
            <a:xfrm>
              <a:off x="5426561" y="1967661"/>
              <a:ext cx="84554" cy="84554"/>
            </a:xfrm>
            <a:custGeom>
              <a:avLst/>
              <a:gdLst/>
              <a:ahLst/>
              <a:cxnLst/>
              <a:rect l="l" t="t" r="r" b="b"/>
              <a:pathLst>
                <a:path w="2940" h="2940" extrusionOk="0">
                  <a:moveTo>
                    <a:pt x="1467" y="1"/>
                  </a:moveTo>
                  <a:cubicBezTo>
                    <a:pt x="656" y="1"/>
                    <a:pt x="1" y="662"/>
                    <a:pt x="1" y="1474"/>
                  </a:cubicBezTo>
                  <a:cubicBezTo>
                    <a:pt x="1" y="2285"/>
                    <a:pt x="656" y="2940"/>
                    <a:pt x="1467" y="2940"/>
                  </a:cubicBezTo>
                  <a:cubicBezTo>
                    <a:pt x="2279" y="2940"/>
                    <a:pt x="2940" y="2285"/>
                    <a:pt x="2940" y="1474"/>
                  </a:cubicBezTo>
                  <a:cubicBezTo>
                    <a:pt x="2940" y="662"/>
                    <a:pt x="2279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73"/>
          <p:cNvGrpSpPr/>
          <p:nvPr/>
        </p:nvGrpSpPr>
        <p:grpSpPr>
          <a:xfrm>
            <a:off x="6279553" y="2016568"/>
            <a:ext cx="233675" cy="490818"/>
            <a:chOff x="6279553" y="1940368"/>
            <a:chExt cx="233675" cy="490818"/>
          </a:xfrm>
        </p:grpSpPr>
        <p:sp>
          <p:nvSpPr>
            <p:cNvPr id="894" name="Google Shape;894;p73"/>
            <p:cNvSpPr/>
            <p:nvPr/>
          </p:nvSpPr>
          <p:spPr>
            <a:xfrm>
              <a:off x="6424906" y="2297136"/>
              <a:ext cx="88322" cy="17342"/>
            </a:xfrm>
            <a:custGeom>
              <a:avLst/>
              <a:gdLst/>
              <a:ahLst/>
              <a:cxnLst/>
              <a:rect l="l" t="t" r="r" b="b"/>
              <a:pathLst>
                <a:path w="3071" h="603" extrusionOk="0">
                  <a:moveTo>
                    <a:pt x="308" y="0"/>
                  </a:moveTo>
                  <a:cubicBezTo>
                    <a:pt x="138" y="0"/>
                    <a:pt x="0" y="144"/>
                    <a:pt x="13" y="321"/>
                  </a:cubicBezTo>
                  <a:cubicBezTo>
                    <a:pt x="20" y="478"/>
                    <a:pt x="164" y="602"/>
                    <a:pt x="321" y="602"/>
                  </a:cubicBezTo>
                  <a:lnTo>
                    <a:pt x="2763" y="602"/>
                  </a:lnTo>
                  <a:cubicBezTo>
                    <a:pt x="2933" y="602"/>
                    <a:pt x="3070" y="458"/>
                    <a:pt x="3064" y="282"/>
                  </a:cubicBezTo>
                  <a:cubicBezTo>
                    <a:pt x="3051" y="118"/>
                    <a:pt x="2913" y="0"/>
                    <a:pt x="2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3"/>
            <p:cNvSpPr/>
            <p:nvPr/>
          </p:nvSpPr>
          <p:spPr>
            <a:xfrm>
              <a:off x="6279553" y="1949025"/>
              <a:ext cx="222948" cy="482161"/>
            </a:xfrm>
            <a:custGeom>
              <a:avLst/>
              <a:gdLst/>
              <a:ahLst/>
              <a:cxnLst/>
              <a:rect l="l" t="t" r="r" b="b"/>
              <a:pathLst>
                <a:path w="7752" h="16765" extrusionOk="0">
                  <a:moveTo>
                    <a:pt x="2547" y="1"/>
                  </a:moveTo>
                  <a:lnTo>
                    <a:pt x="2547" y="2403"/>
                  </a:lnTo>
                  <a:lnTo>
                    <a:pt x="1434" y="2403"/>
                  </a:lnTo>
                  <a:cubicBezTo>
                    <a:pt x="511" y="2403"/>
                    <a:pt x="1" y="3614"/>
                    <a:pt x="374" y="4760"/>
                  </a:cubicBezTo>
                  <a:lnTo>
                    <a:pt x="3045" y="11593"/>
                  </a:lnTo>
                  <a:lnTo>
                    <a:pt x="3045" y="15429"/>
                  </a:lnTo>
                  <a:lnTo>
                    <a:pt x="4714" y="16765"/>
                  </a:lnTo>
                  <a:lnTo>
                    <a:pt x="4714" y="11593"/>
                  </a:lnTo>
                  <a:lnTo>
                    <a:pt x="7385" y="4760"/>
                  </a:lnTo>
                  <a:cubicBezTo>
                    <a:pt x="7751" y="3614"/>
                    <a:pt x="7247" y="2403"/>
                    <a:pt x="6318" y="2403"/>
                  </a:cubicBezTo>
                  <a:lnTo>
                    <a:pt x="5211" y="2403"/>
                  </a:lnTo>
                  <a:lnTo>
                    <a:pt x="5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3"/>
            <p:cNvSpPr/>
            <p:nvPr/>
          </p:nvSpPr>
          <p:spPr>
            <a:xfrm>
              <a:off x="6331724" y="2062167"/>
              <a:ext cx="119383" cy="159503"/>
            </a:xfrm>
            <a:custGeom>
              <a:avLst/>
              <a:gdLst/>
              <a:ahLst/>
              <a:cxnLst/>
              <a:rect l="l" t="t" r="r" b="b"/>
              <a:pathLst>
                <a:path w="4151" h="5546" extrusionOk="0">
                  <a:moveTo>
                    <a:pt x="7" y="1"/>
                  </a:moveTo>
                  <a:cubicBezTo>
                    <a:pt x="0" y="106"/>
                    <a:pt x="7" y="210"/>
                    <a:pt x="39" y="315"/>
                  </a:cubicBezTo>
                  <a:lnTo>
                    <a:pt x="2075" y="5545"/>
                  </a:lnTo>
                  <a:lnTo>
                    <a:pt x="4111" y="315"/>
                  </a:lnTo>
                  <a:cubicBezTo>
                    <a:pt x="4137" y="210"/>
                    <a:pt x="4150" y="106"/>
                    <a:pt x="4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3"/>
            <p:cNvSpPr/>
            <p:nvPr/>
          </p:nvSpPr>
          <p:spPr>
            <a:xfrm>
              <a:off x="6326806" y="2282813"/>
              <a:ext cx="128615" cy="46908"/>
            </a:xfrm>
            <a:custGeom>
              <a:avLst/>
              <a:gdLst/>
              <a:ahLst/>
              <a:cxnLst/>
              <a:rect l="l" t="t" r="r" b="b"/>
              <a:pathLst>
                <a:path w="4472" h="1631" extrusionOk="0">
                  <a:moveTo>
                    <a:pt x="1" y="1"/>
                  </a:moveTo>
                  <a:lnTo>
                    <a:pt x="1" y="1630"/>
                  </a:lnTo>
                  <a:lnTo>
                    <a:pt x="4472" y="1630"/>
                  </a:lnTo>
                  <a:lnTo>
                    <a:pt x="4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3"/>
            <p:cNvSpPr/>
            <p:nvPr/>
          </p:nvSpPr>
          <p:spPr>
            <a:xfrm>
              <a:off x="6319300" y="1940368"/>
              <a:ext cx="144030" cy="17371"/>
            </a:xfrm>
            <a:custGeom>
              <a:avLst/>
              <a:gdLst/>
              <a:ahLst/>
              <a:cxnLst/>
              <a:rect l="l" t="t" r="r" b="b"/>
              <a:pathLst>
                <a:path w="5008" h="604" extrusionOk="0">
                  <a:moveTo>
                    <a:pt x="334" y="1"/>
                  </a:moveTo>
                  <a:cubicBezTo>
                    <a:pt x="151" y="1"/>
                    <a:pt x="0" y="158"/>
                    <a:pt x="26" y="341"/>
                  </a:cubicBezTo>
                  <a:cubicBezTo>
                    <a:pt x="52" y="492"/>
                    <a:pt x="190" y="603"/>
                    <a:pt x="340" y="603"/>
                  </a:cubicBezTo>
                  <a:lnTo>
                    <a:pt x="4680" y="603"/>
                  </a:lnTo>
                  <a:cubicBezTo>
                    <a:pt x="4864" y="603"/>
                    <a:pt x="5008" y="439"/>
                    <a:pt x="4981" y="256"/>
                  </a:cubicBezTo>
                  <a:cubicBezTo>
                    <a:pt x="4962" y="106"/>
                    <a:pt x="4824" y="1"/>
                    <a:pt x="4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3"/>
            <p:cNvSpPr/>
            <p:nvPr/>
          </p:nvSpPr>
          <p:spPr>
            <a:xfrm>
              <a:off x="6482139" y="2278787"/>
              <a:ext cx="17342" cy="55823"/>
            </a:xfrm>
            <a:custGeom>
              <a:avLst/>
              <a:gdLst/>
              <a:ahLst/>
              <a:cxnLst/>
              <a:rect l="l" t="t" r="r" b="b"/>
              <a:pathLst>
                <a:path w="603" h="1941" extrusionOk="0">
                  <a:moveTo>
                    <a:pt x="298" y="0"/>
                  </a:moveTo>
                  <a:cubicBezTo>
                    <a:pt x="284" y="0"/>
                    <a:pt x="270" y="1"/>
                    <a:pt x="255" y="3"/>
                  </a:cubicBezTo>
                  <a:cubicBezTo>
                    <a:pt x="111" y="29"/>
                    <a:pt x="0" y="167"/>
                    <a:pt x="0" y="317"/>
                  </a:cubicBezTo>
                  <a:lnTo>
                    <a:pt x="0" y="1633"/>
                  </a:lnTo>
                  <a:lnTo>
                    <a:pt x="0" y="1640"/>
                  </a:lnTo>
                  <a:cubicBezTo>
                    <a:pt x="0" y="1803"/>
                    <a:pt x="138" y="1941"/>
                    <a:pt x="301" y="1941"/>
                  </a:cubicBezTo>
                  <a:cubicBezTo>
                    <a:pt x="465" y="1941"/>
                    <a:pt x="602" y="1803"/>
                    <a:pt x="602" y="1633"/>
                  </a:cubicBezTo>
                  <a:lnTo>
                    <a:pt x="602" y="311"/>
                  </a:lnTo>
                  <a:cubicBezTo>
                    <a:pt x="602" y="142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73"/>
          <p:cNvGrpSpPr/>
          <p:nvPr/>
        </p:nvGrpSpPr>
        <p:grpSpPr>
          <a:xfrm>
            <a:off x="6912676" y="2016396"/>
            <a:ext cx="453171" cy="490991"/>
            <a:chOff x="6912676" y="1940196"/>
            <a:chExt cx="453171" cy="490991"/>
          </a:xfrm>
        </p:grpSpPr>
        <p:sp>
          <p:nvSpPr>
            <p:cNvPr id="901" name="Google Shape;901;p73"/>
            <p:cNvSpPr/>
            <p:nvPr/>
          </p:nvSpPr>
          <p:spPr>
            <a:xfrm>
              <a:off x="7205424" y="1940196"/>
              <a:ext cx="118808" cy="57635"/>
            </a:xfrm>
            <a:custGeom>
              <a:avLst/>
              <a:gdLst/>
              <a:ahLst/>
              <a:cxnLst/>
              <a:rect l="l" t="t" r="r" b="b"/>
              <a:pathLst>
                <a:path w="4131" h="2004" extrusionOk="0">
                  <a:moveTo>
                    <a:pt x="0" y="0"/>
                  </a:moveTo>
                  <a:lnTo>
                    <a:pt x="0" y="2003"/>
                  </a:lnTo>
                  <a:lnTo>
                    <a:pt x="4131" y="200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3"/>
            <p:cNvSpPr/>
            <p:nvPr/>
          </p:nvSpPr>
          <p:spPr>
            <a:xfrm>
              <a:off x="6963696" y="1997802"/>
              <a:ext cx="173595" cy="433384"/>
            </a:xfrm>
            <a:custGeom>
              <a:avLst/>
              <a:gdLst/>
              <a:ahLst/>
              <a:cxnLst/>
              <a:rect l="l" t="t" r="r" b="b"/>
              <a:pathLst>
                <a:path w="6036" h="15069" extrusionOk="0">
                  <a:moveTo>
                    <a:pt x="0" y="0"/>
                  </a:moveTo>
                  <a:lnTo>
                    <a:pt x="0" y="6245"/>
                  </a:lnTo>
                  <a:cubicBezTo>
                    <a:pt x="0" y="7102"/>
                    <a:pt x="92" y="7953"/>
                    <a:pt x="275" y="8791"/>
                  </a:cubicBezTo>
                  <a:lnTo>
                    <a:pt x="1329" y="13602"/>
                  </a:lnTo>
                  <a:cubicBezTo>
                    <a:pt x="1473" y="14427"/>
                    <a:pt x="2180" y="15042"/>
                    <a:pt x="3018" y="15069"/>
                  </a:cubicBezTo>
                  <a:cubicBezTo>
                    <a:pt x="3856" y="15042"/>
                    <a:pt x="4563" y="14427"/>
                    <a:pt x="4707" y="13602"/>
                  </a:cubicBezTo>
                  <a:lnTo>
                    <a:pt x="5761" y="8791"/>
                  </a:lnTo>
                  <a:cubicBezTo>
                    <a:pt x="5944" y="7953"/>
                    <a:pt x="6036" y="7102"/>
                    <a:pt x="6036" y="6245"/>
                  </a:cubicBezTo>
                  <a:lnTo>
                    <a:pt x="6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3"/>
            <p:cNvSpPr/>
            <p:nvPr/>
          </p:nvSpPr>
          <p:spPr>
            <a:xfrm>
              <a:off x="7008677" y="2088914"/>
              <a:ext cx="84554" cy="297465"/>
            </a:xfrm>
            <a:custGeom>
              <a:avLst/>
              <a:gdLst/>
              <a:ahLst/>
              <a:cxnLst/>
              <a:rect l="l" t="t" r="r" b="b"/>
              <a:pathLst>
                <a:path w="2940" h="10343" extrusionOk="0">
                  <a:moveTo>
                    <a:pt x="1" y="0"/>
                  </a:moveTo>
                  <a:lnTo>
                    <a:pt x="1" y="3070"/>
                  </a:lnTo>
                  <a:cubicBezTo>
                    <a:pt x="1" y="3817"/>
                    <a:pt x="86" y="4556"/>
                    <a:pt x="243" y="5289"/>
                  </a:cubicBezTo>
                  <a:lnTo>
                    <a:pt x="1290" y="10101"/>
                  </a:lnTo>
                  <a:cubicBezTo>
                    <a:pt x="1330" y="10271"/>
                    <a:pt x="1434" y="10343"/>
                    <a:pt x="1467" y="10343"/>
                  </a:cubicBezTo>
                  <a:cubicBezTo>
                    <a:pt x="1506" y="10343"/>
                    <a:pt x="1611" y="10271"/>
                    <a:pt x="1650" y="10101"/>
                  </a:cubicBezTo>
                  <a:lnTo>
                    <a:pt x="2698" y="5289"/>
                  </a:lnTo>
                  <a:cubicBezTo>
                    <a:pt x="2855" y="4556"/>
                    <a:pt x="2940" y="3817"/>
                    <a:pt x="2940" y="3070"/>
                  </a:cubicBezTo>
                  <a:lnTo>
                    <a:pt x="29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3"/>
            <p:cNvSpPr/>
            <p:nvPr/>
          </p:nvSpPr>
          <p:spPr>
            <a:xfrm>
              <a:off x="6912676" y="1988196"/>
              <a:ext cx="453171" cy="18291"/>
            </a:xfrm>
            <a:custGeom>
              <a:avLst/>
              <a:gdLst/>
              <a:ahLst/>
              <a:cxnLst/>
              <a:rect l="l" t="t" r="r" b="b"/>
              <a:pathLst>
                <a:path w="15757" h="636" extrusionOk="0">
                  <a:moveTo>
                    <a:pt x="347" y="0"/>
                  </a:moveTo>
                  <a:cubicBezTo>
                    <a:pt x="158" y="0"/>
                    <a:pt x="0" y="184"/>
                    <a:pt x="46" y="393"/>
                  </a:cubicBezTo>
                  <a:cubicBezTo>
                    <a:pt x="79" y="537"/>
                    <a:pt x="216" y="635"/>
                    <a:pt x="360" y="635"/>
                  </a:cubicBezTo>
                  <a:lnTo>
                    <a:pt x="15409" y="635"/>
                  </a:lnTo>
                  <a:cubicBezTo>
                    <a:pt x="15599" y="635"/>
                    <a:pt x="15756" y="452"/>
                    <a:pt x="15710" y="243"/>
                  </a:cubicBezTo>
                  <a:cubicBezTo>
                    <a:pt x="15678" y="99"/>
                    <a:pt x="15540" y="0"/>
                    <a:pt x="15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73"/>
          <p:cNvSpPr/>
          <p:nvPr/>
        </p:nvSpPr>
        <p:spPr>
          <a:xfrm>
            <a:off x="7633143" y="2017805"/>
            <a:ext cx="496455" cy="488259"/>
          </a:xfrm>
          <a:custGeom>
            <a:avLst/>
            <a:gdLst/>
            <a:ahLst/>
            <a:cxnLst/>
            <a:rect l="l" t="t" r="r" b="b"/>
            <a:pathLst>
              <a:path w="17262" h="16977" extrusionOk="0">
                <a:moveTo>
                  <a:pt x="14071" y="0"/>
                </a:moveTo>
                <a:cubicBezTo>
                  <a:pt x="13583" y="0"/>
                  <a:pt x="13095" y="187"/>
                  <a:pt x="12725" y="560"/>
                </a:cubicBezTo>
                <a:lnTo>
                  <a:pt x="7927" y="5352"/>
                </a:lnTo>
                <a:cubicBezTo>
                  <a:pt x="7528" y="5757"/>
                  <a:pt x="7325" y="6327"/>
                  <a:pt x="7384" y="6896"/>
                </a:cubicBezTo>
                <a:lnTo>
                  <a:pt x="7462" y="7701"/>
                </a:lnTo>
                <a:lnTo>
                  <a:pt x="1676" y="13488"/>
                </a:lnTo>
                <a:lnTo>
                  <a:pt x="0" y="16270"/>
                </a:lnTo>
                <a:lnTo>
                  <a:pt x="707" y="16977"/>
                </a:lnTo>
                <a:lnTo>
                  <a:pt x="3443" y="15262"/>
                </a:lnTo>
                <a:lnTo>
                  <a:pt x="9236" y="9475"/>
                </a:lnTo>
                <a:lnTo>
                  <a:pt x="10107" y="9619"/>
                </a:lnTo>
                <a:cubicBezTo>
                  <a:pt x="10215" y="9638"/>
                  <a:pt x="10323" y="9647"/>
                  <a:pt x="10430" y="9647"/>
                </a:cubicBezTo>
                <a:cubicBezTo>
                  <a:pt x="10930" y="9647"/>
                  <a:pt x="11415" y="9450"/>
                  <a:pt x="11776" y="9089"/>
                </a:cubicBezTo>
                <a:lnTo>
                  <a:pt x="16515" y="4350"/>
                </a:lnTo>
                <a:cubicBezTo>
                  <a:pt x="17261" y="3610"/>
                  <a:pt x="17261" y="2399"/>
                  <a:pt x="16515" y="1653"/>
                </a:cubicBezTo>
                <a:lnTo>
                  <a:pt x="15422" y="560"/>
                </a:lnTo>
                <a:cubicBezTo>
                  <a:pt x="15049" y="187"/>
                  <a:pt x="14560" y="0"/>
                  <a:pt x="140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73"/>
          <p:cNvGrpSpPr/>
          <p:nvPr/>
        </p:nvGrpSpPr>
        <p:grpSpPr>
          <a:xfrm>
            <a:off x="1085354" y="2690530"/>
            <a:ext cx="277735" cy="491019"/>
            <a:chOff x="1085354" y="2614330"/>
            <a:chExt cx="277735" cy="491019"/>
          </a:xfrm>
        </p:grpSpPr>
        <p:sp>
          <p:nvSpPr>
            <p:cNvPr id="907" name="Google Shape;907;p73"/>
            <p:cNvSpPr/>
            <p:nvPr/>
          </p:nvSpPr>
          <p:spPr>
            <a:xfrm>
              <a:off x="1115868" y="2614330"/>
              <a:ext cx="184150" cy="415323"/>
            </a:xfrm>
            <a:custGeom>
              <a:avLst/>
              <a:gdLst/>
              <a:ahLst/>
              <a:cxnLst/>
              <a:rect l="l" t="t" r="r" b="b"/>
              <a:pathLst>
                <a:path w="6403" h="14441" extrusionOk="0">
                  <a:moveTo>
                    <a:pt x="0" y="1"/>
                  </a:moveTo>
                  <a:lnTo>
                    <a:pt x="1133" y="1951"/>
                  </a:lnTo>
                  <a:lnTo>
                    <a:pt x="1133" y="14441"/>
                  </a:lnTo>
                  <a:lnTo>
                    <a:pt x="6402" y="14441"/>
                  </a:lnTo>
                  <a:lnTo>
                    <a:pt x="6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1085354" y="3029624"/>
              <a:ext cx="277735" cy="75725"/>
            </a:xfrm>
            <a:custGeom>
              <a:avLst/>
              <a:gdLst/>
              <a:ahLst/>
              <a:cxnLst/>
              <a:rect l="l" t="t" r="r" b="b"/>
              <a:pathLst>
                <a:path w="9657" h="2633" extrusionOk="0">
                  <a:moveTo>
                    <a:pt x="2207" y="1"/>
                  </a:moveTo>
                  <a:lnTo>
                    <a:pt x="1" y="2632"/>
                  </a:lnTo>
                  <a:lnTo>
                    <a:pt x="9656" y="2632"/>
                  </a:lnTo>
                  <a:lnTo>
                    <a:pt x="7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3"/>
            <p:cNvSpPr/>
            <p:nvPr/>
          </p:nvSpPr>
          <p:spPr>
            <a:xfrm>
              <a:off x="1185899" y="2688329"/>
              <a:ext cx="45009" cy="304798"/>
            </a:xfrm>
            <a:custGeom>
              <a:avLst/>
              <a:gdLst/>
              <a:ahLst/>
              <a:cxnLst/>
              <a:rect l="l" t="t" r="r" b="b"/>
              <a:pathLst>
                <a:path w="1565" h="10598" extrusionOk="0">
                  <a:moveTo>
                    <a:pt x="328" y="0"/>
                  </a:moveTo>
                  <a:cubicBezTo>
                    <a:pt x="158" y="13"/>
                    <a:pt x="20" y="151"/>
                    <a:pt x="0" y="321"/>
                  </a:cubicBezTo>
                  <a:lnTo>
                    <a:pt x="0" y="10284"/>
                  </a:lnTo>
                  <a:cubicBezTo>
                    <a:pt x="0" y="10460"/>
                    <a:pt x="144" y="10598"/>
                    <a:pt x="315" y="10598"/>
                  </a:cubicBezTo>
                  <a:lnTo>
                    <a:pt x="1211" y="10598"/>
                  </a:lnTo>
                  <a:cubicBezTo>
                    <a:pt x="1408" y="10598"/>
                    <a:pt x="1565" y="10415"/>
                    <a:pt x="1519" y="10205"/>
                  </a:cubicBezTo>
                  <a:cubicBezTo>
                    <a:pt x="1486" y="10068"/>
                    <a:pt x="1349" y="9969"/>
                    <a:pt x="1205" y="9969"/>
                  </a:cubicBezTo>
                  <a:lnTo>
                    <a:pt x="635" y="9969"/>
                  </a:lnTo>
                  <a:lnTo>
                    <a:pt x="635" y="629"/>
                  </a:lnTo>
                  <a:lnTo>
                    <a:pt x="1198" y="629"/>
                  </a:lnTo>
                  <a:cubicBezTo>
                    <a:pt x="1202" y="629"/>
                    <a:pt x="1206" y="629"/>
                    <a:pt x="1210" y="629"/>
                  </a:cubicBezTo>
                  <a:cubicBezTo>
                    <a:pt x="1381" y="629"/>
                    <a:pt x="1512" y="494"/>
                    <a:pt x="1512" y="321"/>
                  </a:cubicBezTo>
                  <a:cubicBezTo>
                    <a:pt x="1512" y="151"/>
                    <a:pt x="1375" y="13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3"/>
            <p:cNvSpPr/>
            <p:nvPr/>
          </p:nvSpPr>
          <p:spPr>
            <a:xfrm>
              <a:off x="1184777" y="2832158"/>
              <a:ext cx="46131" cy="18090"/>
            </a:xfrm>
            <a:custGeom>
              <a:avLst/>
              <a:gdLst/>
              <a:ahLst/>
              <a:cxnLst/>
              <a:rect l="l" t="t" r="r" b="b"/>
              <a:pathLst>
                <a:path w="1604" h="629" extrusionOk="0">
                  <a:moveTo>
                    <a:pt x="360" y="0"/>
                  </a:moveTo>
                  <a:cubicBezTo>
                    <a:pt x="157" y="0"/>
                    <a:pt x="0" y="183"/>
                    <a:pt x="53" y="393"/>
                  </a:cubicBezTo>
                  <a:cubicBezTo>
                    <a:pt x="85" y="537"/>
                    <a:pt x="216" y="629"/>
                    <a:pt x="360" y="629"/>
                  </a:cubicBezTo>
                  <a:lnTo>
                    <a:pt x="1250" y="629"/>
                  </a:lnTo>
                  <a:cubicBezTo>
                    <a:pt x="1447" y="629"/>
                    <a:pt x="1604" y="445"/>
                    <a:pt x="1558" y="236"/>
                  </a:cubicBezTo>
                  <a:cubicBezTo>
                    <a:pt x="1525" y="98"/>
                    <a:pt x="1394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3"/>
            <p:cNvSpPr/>
            <p:nvPr/>
          </p:nvSpPr>
          <p:spPr>
            <a:xfrm>
              <a:off x="1184777" y="2758159"/>
              <a:ext cx="46131" cy="18291"/>
            </a:xfrm>
            <a:custGeom>
              <a:avLst/>
              <a:gdLst/>
              <a:ahLst/>
              <a:cxnLst/>
              <a:rect l="l" t="t" r="r" b="b"/>
              <a:pathLst>
                <a:path w="1604" h="636" extrusionOk="0">
                  <a:moveTo>
                    <a:pt x="360" y="1"/>
                  </a:moveTo>
                  <a:cubicBezTo>
                    <a:pt x="157" y="1"/>
                    <a:pt x="0" y="191"/>
                    <a:pt x="53" y="400"/>
                  </a:cubicBezTo>
                  <a:cubicBezTo>
                    <a:pt x="85" y="537"/>
                    <a:pt x="216" y="636"/>
                    <a:pt x="360" y="636"/>
                  </a:cubicBezTo>
                  <a:lnTo>
                    <a:pt x="1250" y="636"/>
                  </a:lnTo>
                  <a:cubicBezTo>
                    <a:pt x="1447" y="636"/>
                    <a:pt x="1604" y="452"/>
                    <a:pt x="1558" y="243"/>
                  </a:cubicBezTo>
                  <a:cubicBezTo>
                    <a:pt x="1525" y="99"/>
                    <a:pt x="1394" y="1"/>
                    <a:pt x="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3"/>
            <p:cNvSpPr/>
            <p:nvPr/>
          </p:nvSpPr>
          <p:spPr>
            <a:xfrm>
              <a:off x="1184777" y="2911593"/>
              <a:ext cx="46131" cy="18291"/>
            </a:xfrm>
            <a:custGeom>
              <a:avLst/>
              <a:gdLst/>
              <a:ahLst/>
              <a:cxnLst/>
              <a:rect l="l" t="t" r="r" b="b"/>
              <a:pathLst>
                <a:path w="1604" h="636" extrusionOk="0">
                  <a:moveTo>
                    <a:pt x="360" y="1"/>
                  </a:moveTo>
                  <a:cubicBezTo>
                    <a:pt x="157" y="1"/>
                    <a:pt x="0" y="190"/>
                    <a:pt x="53" y="400"/>
                  </a:cubicBezTo>
                  <a:cubicBezTo>
                    <a:pt x="85" y="537"/>
                    <a:pt x="216" y="635"/>
                    <a:pt x="360" y="635"/>
                  </a:cubicBezTo>
                  <a:lnTo>
                    <a:pt x="1250" y="635"/>
                  </a:lnTo>
                  <a:cubicBezTo>
                    <a:pt x="1447" y="635"/>
                    <a:pt x="1604" y="452"/>
                    <a:pt x="1558" y="243"/>
                  </a:cubicBezTo>
                  <a:cubicBezTo>
                    <a:pt x="1525" y="99"/>
                    <a:pt x="1394" y="1"/>
                    <a:pt x="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73"/>
          <p:cNvGrpSpPr/>
          <p:nvPr/>
        </p:nvGrpSpPr>
        <p:grpSpPr>
          <a:xfrm>
            <a:off x="1829749" y="2690846"/>
            <a:ext cx="269021" cy="490502"/>
            <a:chOff x="1829749" y="2614646"/>
            <a:chExt cx="269021" cy="490502"/>
          </a:xfrm>
        </p:grpSpPr>
        <p:sp>
          <p:nvSpPr>
            <p:cNvPr id="914" name="Google Shape;914;p73"/>
            <p:cNvSpPr/>
            <p:nvPr/>
          </p:nvSpPr>
          <p:spPr>
            <a:xfrm>
              <a:off x="1916719" y="2614646"/>
              <a:ext cx="182051" cy="142420"/>
            </a:xfrm>
            <a:custGeom>
              <a:avLst/>
              <a:gdLst/>
              <a:ahLst/>
              <a:cxnLst/>
              <a:rect l="l" t="t" r="r" b="b"/>
              <a:pathLst>
                <a:path w="6330" h="4952" extrusionOk="0">
                  <a:moveTo>
                    <a:pt x="1440" y="0"/>
                  </a:moveTo>
                  <a:cubicBezTo>
                    <a:pt x="1182" y="0"/>
                    <a:pt x="927" y="74"/>
                    <a:pt x="707" y="219"/>
                  </a:cubicBezTo>
                  <a:cubicBezTo>
                    <a:pt x="262" y="507"/>
                    <a:pt x="0" y="998"/>
                    <a:pt x="7" y="1521"/>
                  </a:cubicBezTo>
                  <a:lnTo>
                    <a:pt x="7" y="4631"/>
                  </a:lnTo>
                  <a:cubicBezTo>
                    <a:pt x="7" y="4807"/>
                    <a:pt x="151" y="4951"/>
                    <a:pt x="327" y="4951"/>
                  </a:cubicBezTo>
                  <a:cubicBezTo>
                    <a:pt x="498" y="4951"/>
                    <a:pt x="642" y="4807"/>
                    <a:pt x="642" y="4631"/>
                  </a:cubicBezTo>
                  <a:lnTo>
                    <a:pt x="642" y="1521"/>
                  </a:lnTo>
                  <a:cubicBezTo>
                    <a:pt x="635" y="1214"/>
                    <a:pt x="786" y="919"/>
                    <a:pt x="1048" y="749"/>
                  </a:cubicBezTo>
                  <a:cubicBezTo>
                    <a:pt x="1165" y="672"/>
                    <a:pt x="1299" y="634"/>
                    <a:pt x="1434" y="634"/>
                  </a:cubicBezTo>
                  <a:cubicBezTo>
                    <a:pt x="1540" y="634"/>
                    <a:pt x="1647" y="657"/>
                    <a:pt x="1748" y="703"/>
                  </a:cubicBezTo>
                  <a:lnTo>
                    <a:pt x="5832" y="2608"/>
                  </a:lnTo>
                  <a:cubicBezTo>
                    <a:pt x="5877" y="2628"/>
                    <a:pt x="5923" y="2637"/>
                    <a:pt x="5968" y="2637"/>
                  </a:cubicBezTo>
                  <a:cubicBezTo>
                    <a:pt x="6088" y="2637"/>
                    <a:pt x="6201" y="2570"/>
                    <a:pt x="6258" y="2451"/>
                  </a:cubicBezTo>
                  <a:cubicBezTo>
                    <a:pt x="6330" y="2294"/>
                    <a:pt x="6258" y="2104"/>
                    <a:pt x="6101" y="2032"/>
                  </a:cubicBezTo>
                  <a:lnTo>
                    <a:pt x="2016" y="127"/>
                  </a:lnTo>
                  <a:cubicBezTo>
                    <a:pt x="1833" y="42"/>
                    <a:pt x="1636" y="0"/>
                    <a:pt x="1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3"/>
            <p:cNvSpPr/>
            <p:nvPr/>
          </p:nvSpPr>
          <p:spPr>
            <a:xfrm>
              <a:off x="1877548" y="2734058"/>
              <a:ext cx="96058" cy="109403"/>
            </a:xfrm>
            <a:custGeom>
              <a:avLst/>
              <a:gdLst/>
              <a:ahLst/>
              <a:cxnLst/>
              <a:rect l="l" t="t" r="r" b="b"/>
              <a:pathLst>
                <a:path w="3340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3339" y="3804"/>
                  </a:lnTo>
                  <a:lnTo>
                    <a:pt x="3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3"/>
            <p:cNvSpPr/>
            <p:nvPr/>
          </p:nvSpPr>
          <p:spPr>
            <a:xfrm>
              <a:off x="1829749" y="2813694"/>
              <a:ext cx="192778" cy="291454"/>
            </a:xfrm>
            <a:custGeom>
              <a:avLst/>
              <a:gdLst/>
              <a:ahLst/>
              <a:cxnLst/>
              <a:rect l="l" t="t" r="r" b="b"/>
              <a:pathLst>
                <a:path w="6703" h="10134" extrusionOk="0">
                  <a:moveTo>
                    <a:pt x="995" y="1"/>
                  </a:moveTo>
                  <a:cubicBezTo>
                    <a:pt x="445" y="1"/>
                    <a:pt x="0" y="446"/>
                    <a:pt x="0" y="996"/>
                  </a:cubicBezTo>
                  <a:lnTo>
                    <a:pt x="0" y="9139"/>
                  </a:lnTo>
                  <a:cubicBezTo>
                    <a:pt x="0" y="9688"/>
                    <a:pt x="445" y="10134"/>
                    <a:pt x="995" y="10134"/>
                  </a:cubicBezTo>
                  <a:lnTo>
                    <a:pt x="5701" y="10134"/>
                  </a:lnTo>
                  <a:cubicBezTo>
                    <a:pt x="6251" y="10134"/>
                    <a:pt x="6703" y="9688"/>
                    <a:pt x="6703" y="9139"/>
                  </a:cubicBezTo>
                  <a:lnTo>
                    <a:pt x="6703" y="996"/>
                  </a:lnTo>
                  <a:cubicBezTo>
                    <a:pt x="6703" y="446"/>
                    <a:pt x="6251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3"/>
            <p:cNvSpPr/>
            <p:nvPr/>
          </p:nvSpPr>
          <p:spPr>
            <a:xfrm>
              <a:off x="1854396" y="2764745"/>
              <a:ext cx="143282" cy="18291"/>
            </a:xfrm>
            <a:custGeom>
              <a:avLst/>
              <a:gdLst/>
              <a:ahLst/>
              <a:cxnLst/>
              <a:rect l="l" t="t" r="r" b="b"/>
              <a:pathLst>
                <a:path w="4982" h="636" extrusionOk="0">
                  <a:moveTo>
                    <a:pt x="328" y="1"/>
                  </a:moveTo>
                  <a:cubicBezTo>
                    <a:pt x="145" y="1"/>
                    <a:pt x="1" y="151"/>
                    <a:pt x="7" y="335"/>
                  </a:cubicBezTo>
                  <a:cubicBezTo>
                    <a:pt x="20" y="505"/>
                    <a:pt x="171" y="636"/>
                    <a:pt x="334" y="636"/>
                  </a:cubicBezTo>
                  <a:lnTo>
                    <a:pt x="4655" y="636"/>
                  </a:lnTo>
                  <a:cubicBezTo>
                    <a:pt x="4838" y="636"/>
                    <a:pt x="4982" y="479"/>
                    <a:pt x="4969" y="295"/>
                  </a:cubicBezTo>
                  <a:cubicBezTo>
                    <a:pt x="4962" y="125"/>
                    <a:pt x="4812" y="1"/>
                    <a:pt x="4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3"/>
            <p:cNvSpPr/>
            <p:nvPr/>
          </p:nvSpPr>
          <p:spPr>
            <a:xfrm>
              <a:off x="1916891" y="2813694"/>
              <a:ext cx="18291" cy="226312"/>
            </a:xfrm>
            <a:custGeom>
              <a:avLst/>
              <a:gdLst/>
              <a:ahLst/>
              <a:cxnLst/>
              <a:rect l="l" t="t" r="r" b="b"/>
              <a:pathLst>
                <a:path w="636" h="7869" extrusionOk="0">
                  <a:moveTo>
                    <a:pt x="1" y="1"/>
                  </a:moveTo>
                  <a:lnTo>
                    <a:pt x="1" y="7869"/>
                  </a:lnTo>
                  <a:lnTo>
                    <a:pt x="636" y="7869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3"/>
            <p:cNvSpPr/>
            <p:nvPr/>
          </p:nvSpPr>
          <p:spPr>
            <a:xfrm>
              <a:off x="1829749" y="2975786"/>
              <a:ext cx="192778" cy="129362"/>
            </a:xfrm>
            <a:custGeom>
              <a:avLst/>
              <a:gdLst/>
              <a:ahLst/>
              <a:cxnLst/>
              <a:rect l="l" t="t" r="r" b="b"/>
              <a:pathLst>
                <a:path w="6703" h="4498" extrusionOk="0">
                  <a:moveTo>
                    <a:pt x="0" y="1"/>
                  </a:moveTo>
                  <a:lnTo>
                    <a:pt x="0" y="3503"/>
                  </a:lnTo>
                  <a:cubicBezTo>
                    <a:pt x="0" y="4052"/>
                    <a:pt x="445" y="4498"/>
                    <a:pt x="995" y="4498"/>
                  </a:cubicBezTo>
                  <a:lnTo>
                    <a:pt x="5701" y="4498"/>
                  </a:lnTo>
                  <a:cubicBezTo>
                    <a:pt x="6251" y="4498"/>
                    <a:pt x="6703" y="4052"/>
                    <a:pt x="6703" y="3503"/>
                  </a:cubicBezTo>
                  <a:lnTo>
                    <a:pt x="67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3"/>
            <p:cNvSpPr/>
            <p:nvPr/>
          </p:nvSpPr>
          <p:spPr>
            <a:xfrm>
              <a:off x="1916891" y="2893129"/>
              <a:ext cx="18291" cy="178743"/>
            </a:xfrm>
            <a:custGeom>
              <a:avLst/>
              <a:gdLst/>
              <a:ahLst/>
              <a:cxnLst/>
              <a:rect l="l" t="t" r="r" b="b"/>
              <a:pathLst>
                <a:path w="636" h="6215" extrusionOk="0">
                  <a:moveTo>
                    <a:pt x="324" y="0"/>
                  </a:moveTo>
                  <a:cubicBezTo>
                    <a:pt x="317" y="0"/>
                    <a:pt x="309" y="0"/>
                    <a:pt x="302" y="1"/>
                  </a:cubicBezTo>
                  <a:cubicBezTo>
                    <a:pt x="132" y="14"/>
                    <a:pt x="1" y="158"/>
                    <a:pt x="1" y="328"/>
                  </a:cubicBezTo>
                  <a:lnTo>
                    <a:pt x="1" y="5886"/>
                  </a:lnTo>
                  <a:lnTo>
                    <a:pt x="1" y="5958"/>
                  </a:lnTo>
                  <a:cubicBezTo>
                    <a:pt x="1" y="6110"/>
                    <a:pt x="108" y="6214"/>
                    <a:pt x="252" y="6214"/>
                  </a:cubicBezTo>
                  <a:cubicBezTo>
                    <a:pt x="274" y="6214"/>
                    <a:pt x="298" y="6212"/>
                    <a:pt x="321" y="6206"/>
                  </a:cubicBezTo>
                  <a:cubicBezTo>
                    <a:pt x="492" y="6206"/>
                    <a:pt x="636" y="6062"/>
                    <a:pt x="636" y="5886"/>
                  </a:cubicBezTo>
                  <a:lnTo>
                    <a:pt x="636" y="315"/>
                  </a:lnTo>
                  <a:cubicBezTo>
                    <a:pt x="636" y="146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73"/>
          <p:cNvGrpSpPr/>
          <p:nvPr/>
        </p:nvGrpSpPr>
        <p:grpSpPr>
          <a:xfrm>
            <a:off x="2460772" y="2690530"/>
            <a:ext cx="484405" cy="491192"/>
            <a:chOff x="2460772" y="2614330"/>
            <a:chExt cx="484405" cy="491192"/>
          </a:xfrm>
        </p:grpSpPr>
        <p:sp>
          <p:nvSpPr>
            <p:cNvPr id="922" name="Google Shape;922;p73"/>
            <p:cNvSpPr/>
            <p:nvPr/>
          </p:nvSpPr>
          <p:spPr>
            <a:xfrm>
              <a:off x="2471729" y="2614330"/>
              <a:ext cx="252254" cy="264908"/>
            </a:xfrm>
            <a:custGeom>
              <a:avLst/>
              <a:gdLst/>
              <a:ahLst/>
              <a:cxnLst/>
              <a:rect l="l" t="t" r="r" b="b"/>
              <a:pathLst>
                <a:path w="8771" h="9211" extrusionOk="0">
                  <a:moveTo>
                    <a:pt x="4974" y="1"/>
                  </a:moveTo>
                  <a:cubicBezTo>
                    <a:pt x="4974" y="1"/>
                    <a:pt x="3226" y="2331"/>
                    <a:pt x="3338" y="3549"/>
                  </a:cubicBezTo>
                  <a:cubicBezTo>
                    <a:pt x="3370" y="3886"/>
                    <a:pt x="3321" y="4027"/>
                    <a:pt x="3233" y="4027"/>
                  </a:cubicBezTo>
                  <a:cubicBezTo>
                    <a:pt x="3001" y="4027"/>
                    <a:pt x="2500" y="3052"/>
                    <a:pt x="2500" y="2108"/>
                  </a:cubicBezTo>
                  <a:lnTo>
                    <a:pt x="2500" y="2108"/>
                  </a:lnTo>
                  <a:cubicBezTo>
                    <a:pt x="2500" y="2109"/>
                    <a:pt x="0" y="9211"/>
                    <a:pt x="5147" y="9211"/>
                  </a:cubicBezTo>
                  <a:cubicBezTo>
                    <a:pt x="5162" y="9211"/>
                    <a:pt x="5176" y="9211"/>
                    <a:pt x="5190" y="9211"/>
                  </a:cubicBezTo>
                  <a:cubicBezTo>
                    <a:pt x="5190" y="9211"/>
                    <a:pt x="8352" y="9047"/>
                    <a:pt x="8594" y="6101"/>
                  </a:cubicBezTo>
                  <a:cubicBezTo>
                    <a:pt x="8771" y="3856"/>
                    <a:pt x="7808" y="1945"/>
                    <a:pt x="7730" y="609"/>
                  </a:cubicBezTo>
                  <a:cubicBezTo>
                    <a:pt x="7730" y="609"/>
                    <a:pt x="6165" y="1735"/>
                    <a:pt x="6355" y="3215"/>
                  </a:cubicBezTo>
                  <a:cubicBezTo>
                    <a:pt x="6355" y="3215"/>
                    <a:pt x="4503" y="1297"/>
                    <a:pt x="4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3"/>
            <p:cNvSpPr/>
            <p:nvPr/>
          </p:nvSpPr>
          <p:spPr>
            <a:xfrm>
              <a:off x="2483924" y="2772107"/>
              <a:ext cx="274140" cy="283919"/>
            </a:xfrm>
            <a:custGeom>
              <a:avLst/>
              <a:gdLst/>
              <a:ahLst/>
              <a:cxnLst/>
              <a:rect l="l" t="t" r="r" b="b"/>
              <a:pathLst>
                <a:path w="9532" h="9872" extrusionOk="0">
                  <a:moveTo>
                    <a:pt x="4766" y="0"/>
                  </a:moveTo>
                  <a:cubicBezTo>
                    <a:pt x="2135" y="0"/>
                    <a:pt x="1" y="4936"/>
                    <a:pt x="1" y="6690"/>
                  </a:cubicBezTo>
                  <a:cubicBezTo>
                    <a:pt x="1" y="8451"/>
                    <a:pt x="2135" y="9871"/>
                    <a:pt x="4766" y="9871"/>
                  </a:cubicBezTo>
                  <a:cubicBezTo>
                    <a:pt x="7397" y="9871"/>
                    <a:pt x="9531" y="8451"/>
                    <a:pt x="9531" y="6690"/>
                  </a:cubicBezTo>
                  <a:cubicBezTo>
                    <a:pt x="9531" y="4936"/>
                    <a:pt x="7397" y="0"/>
                    <a:pt x="4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3"/>
            <p:cNvSpPr/>
            <p:nvPr/>
          </p:nvSpPr>
          <p:spPr>
            <a:xfrm>
              <a:off x="2464712" y="2939462"/>
              <a:ext cx="311615" cy="161171"/>
            </a:xfrm>
            <a:custGeom>
              <a:avLst/>
              <a:gdLst/>
              <a:ahLst/>
              <a:cxnLst/>
              <a:rect l="l" t="t" r="r" b="b"/>
              <a:pathLst>
                <a:path w="10835" h="5604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3614"/>
                    <a:pt x="1991" y="5603"/>
                    <a:pt x="4452" y="5603"/>
                  </a:cubicBezTo>
                  <a:lnTo>
                    <a:pt x="6390" y="5603"/>
                  </a:lnTo>
                  <a:cubicBezTo>
                    <a:pt x="8844" y="5603"/>
                    <a:pt x="10834" y="3614"/>
                    <a:pt x="10834" y="1159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3"/>
            <p:cNvSpPr/>
            <p:nvPr/>
          </p:nvSpPr>
          <p:spPr>
            <a:xfrm>
              <a:off x="2460772" y="2935694"/>
              <a:ext cx="320444" cy="169828"/>
            </a:xfrm>
            <a:custGeom>
              <a:avLst/>
              <a:gdLst/>
              <a:ahLst/>
              <a:cxnLst/>
              <a:rect l="l" t="t" r="r" b="b"/>
              <a:pathLst>
                <a:path w="11142" h="5905" extrusionOk="0">
                  <a:moveTo>
                    <a:pt x="10840" y="301"/>
                  </a:moveTo>
                  <a:lnTo>
                    <a:pt x="10840" y="1303"/>
                  </a:lnTo>
                  <a:cubicBezTo>
                    <a:pt x="10834" y="3679"/>
                    <a:pt x="8909" y="5597"/>
                    <a:pt x="6540" y="5604"/>
                  </a:cubicBezTo>
                  <a:lnTo>
                    <a:pt x="4602" y="5604"/>
                  </a:lnTo>
                  <a:cubicBezTo>
                    <a:pt x="2226" y="5597"/>
                    <a:pt x="302" y="3679"/>
                    <a:pt x="302" y="1303"/>
                  </a:cubicBezTo>
                  <a:lnTo>
                    <a:pt x="302" y="301"/>
                  </a:lnTo>
                  <a:close/>
                  <a:moveTo>
                    <a:pt x="151" y="0"/>
                  </a:moveTo>
                  <a:cubicBezTo>
                    <a:pt x="73" y="0"/>
                    <a:pt x="1" y="66"/>
                    <a:pt x="1" y="151"/>
                  </a:cubicBezTo>
                  <a:lnTo>
                    <a:pt x="1" y="1310"/>
                  </a:lnTo>
                  <a:cubicBezTo>
                    <a:pt x="7" y="3843"/>
                    <a:pt x="2062" y="5898"/>
                    <a:pt x="4602" y="5905"/>
                  </a:cubicBezTo>
                  <a:lnTo>
                    <a:pt x="6533" y="5905"/>
                  </a:lnTo>
                  <a:cubicBezTo>
                    <a:pt x="9080" y="5898"/>
                    <a:pt x="11135" y="3843"/>
                    <a:pt x="11141" y="1310"/>
                  </a:cubicBezTo>
                  <a:lnTo>
                    <a:pt x="11141" y="151"/>
                  </a:lnTo>
                  <a:cubicBezTo>
                    <a:pt x="11141" y="66"/>
                    <a:pt x="11069" y="0"/>
                    <a:pt x="10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3"/>
            <p:cNvSpPr/>
            <p:nvPr/>
          </p:nvSpPr>
          <p:spPr>
            <a:xfrm>
              <a:off x="2690449" y="2930978"/>
              <a:ext cx="191110" cy="17170"/>
            </a:xfrm>
            <a:custGeom>
              <a:avLst/>
              <a:gdLst/>
              <a:ahLst/>
              <a:cxnLst/>
              <a:rect l="l" t="t" r="r" b="b"/>
              <a:pathLst>
                <a:path w="6645" h="597" extrusionOk="0">
                  <a:moveTo>
                    <a:pt x="328" y="1"/>
                  </a:moveTo>
                  <a:cubicBezTo>
                    <a:pt x="144" y="1"/>
                    <a:pt x="0" y="158"/>
                    <a:pt x="27" y="341"/>
                  </a:cubicBezTo>
                  <a:cubicBezTo>
                    <a:pt x="46" y="492"/>
                    <a:pt x="184" y="596"/>
                    <a:pt x="334" y="596"/>
                  </a:cubicBezTo>
                  <a:lnTo>
                    <a:pt x="6311" y="596"/>
                  </a:lnTo>
                  <a:cubicBezTo>
                    <a:pt x="6494" y="596"/>
                    <a:pt x="6644" y="439"/>
                    <a:pt x="6612" y="256"/>
                  </a:cubicBezTo>
                  <a:cubicBezTo>
                    <a:pt x="6592" y="105"/>
                    <a:pt x="6455" y="1"/>
                    <a:pt x="6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3"/>
            <p:cNvSpPr/>
            <p:nvPr/>
          </p:nvSpPr>
          <p:spPr>
            <a:xfrm>
              <a:off x="2839541" y="2911795"/>
              <a:ext cx="105635" cy="55564"/>
            </a:xfrm>
            <a:custGeom>
              <a:avLst/>
              <a:gdLst/>
              <a:ahLst/>
              <a:cxnLst/>
              <a:rect l="l" t="t" r="r" b="b"/>
              <a:pathLst>
                <a:path w="3673" h="1932" extrusionOk="0">
                  <a:moveTo>
                    <a:pt x="1" y="0"/>
                  </a:moveTo>
                  <a:lnTo>
                    <a:pt x="1" y="1931"/>
                  </a:lnTo>
                  <a:lnTo>
                    <a:pt x="3673" y="1931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73"/>
          <p:cNvGrpSpPr/>
          <p:nvPr/>
        </p:nvGrpSpPr>
        <p:grpSpPr>
          <a:xfrm>
            <a:off x="3196855" y="2695419"/>
            <a:ext cx="490991" cy="481414"/>
            <a:chOff x="3196855" y="2619219"/>
            <a:chExt cx="490991" cy="481414"/>
          </a:xfrm>
        </p:grpSpPr>
        <p:sp>
          <p:nvSpPr>
            <p:cNvPr id="929" name="Google Shape;929;p73"/>
            <p:cNvSpPr/>
            <p:nvPr/>
          </p:nvSpPr>
          <p:spPr>
            <a:xfrm>
              <a:off x="3196855" y="2864715"/>
              <a:ext cx="245524" cy="235918"/>
            </a:xfrm>
            <a:custGeom>
              <a:avLst/>
              <a:gdLst/>
              <a:ahLst/>
              <a:cxnLst/>
              <a:rect l="l" t="t" r="r" b="b"/>
              <a:pathLst>
                <a:path w="8537" h="8203" extrusionOk="0">
                  <a:moveTo>
                    <a:pt x="1" y="1"/>
                  </a:moveTo>
                  <a:lnTo>
                    <a:pt x="1" y="8202"/>
                  </a:lnTo>
                  <a:lnTo>
                    <a:pt x="8536" y="8202"/>
                  </a:lnTo>
                  <a:lnTo>
                    <a:pt x="8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3"/>
            <p:cNvSpPr/>
            <p:nvPr/>
          </p:nvSpPr>
          <p:spPr>
            <a:xfrm>
              <a:off x="3196855" y="2619219"/>
              <a:ext cx="245524" cy="245524"/>
            </a:xfrm>
            <a:custGeom>
              <a:avLst/>
              <a:gdLst/>
              <a:ahLst/>
              <a:cxnLst/>
              <a:rect l="l" t="t" r="r" b="b"/>
              <a:pathLst>
                <a:path w="8537" h="8537" extrusionOk="0">
                  <a:moveTo>
                    <a:pt x="1" y="1"/>
                  </a:moveTo>
                  <a:lnTo>
                    <a:pt x="1" y="8537"/>
                  </a:lnTo>
                  <a:lnTo>
                    <a:pt x="8536" y="8537"/>
                  </a:lnTo>
                  <a:lnTo>
                    <a:pt x="8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3"/>
            <p:cNvSpPr/>
            <p:nvPr/>
          </p:nvSpPr>
          <p:spPr>
            <a:xfrm>
              <a:off x="3442351" y="2864715"/>
              <a:ext cx="245495" cy="235918"/>
            </a:xfrm>
            <a:custGeom>
              <a:avLst/>
              <a:gdLst/>
              <a:ahLst/>
              <a:cxnLst/>
              <a:rect l="l" t="t" r="r" b="b"/>
              <a:pathLst>
                <a:path w="8536" h="8203" extrusionOk="0">
                  <a:moveTo>
                    <a:pt x="0" y="1"/>
                  </a:moveTo>
                  <a:lnTo>
                    <a:pt x="0" y="8202"/>
                  </a:lnTo>
                  <a:lnTo>
                    <a:pt x="8536" y="8202"/>
                  </a:lnTo>
                  <a:lnTo>
                    <a:pt x="8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3"/>
            <p:cNvSpPr/>
            <p:nvPr/>
          </p:nvSpPr>
          <p:spPr>
            <a:xfrm>
              <a:off x="3555492" y="2905640"/>
              <a:ext cx="18291" cy="154182"/>
            </a:xfrm>
            <a:custGeom>
              <a:avLst/>
              <a:gdLst/>
              <a:ahLst/>
              <a:cxnLst/>
              <a:rect l="l" t="t" r="r" b="b"/>
              <a:pathLst>
                <a:path w="636" h="5361" extrusionOk="0">
                  <a:moveTo>
                    <a:pt x="324" y="1"/>
                  </a:moveTo>
                  <a:cubicBezTo>
                    <a:pt x="297" y="1"/>
                    <a:pt x="270" y="4"/>
                    <a:pt x="242" y="11"/>
                  </a:cubicBezTo>
                  <a:cubicBezTo>
                    <a:pt x="98" y="44"/>
                    <a:pt x="0" y="175"/>
                    <a:pt x="0" y="319"/>
                  </a:cubicBezTo>
                  <a:lnTo>
                    <a:pt x="0" y="5038"/>
                  </a:lnTo>
                  <a:lnTo>
                    <a:pt x="0" y="5110"/>
                  </a:lnTo>
                  <a:cubicBezTo>
                    <a:pt x="0" y="5257"/>
                    <a:pt x="103" y="5360"/>
                    <a:pt x="241" y="5360"/>
                  </a:cubicBezTo>
                  <a:cubicBezTo>
                    <a:pt x="262" y="5360"/>
                    <a:pt x="285" y="5358"/>
                    <a:pt x="308" y="5352"/>
                  </a:cubicBezTo>
                  <a:lnTo>
                    <a:pt x="315" y="5346"/>
                  </a:lnTo>
                  <a:cubicBezTo>
                    <a:pt x="491" y="5346"/>
                    <a:pt x="635" y="5208"/>
                    <a:pt x="635" y="5038"/>
                  </a:cubicBezTo>
                  <a:lnTo>
                    <a:pt x="635" y="312"/>
                  </a:lnTo>
                  <a:cubicBezTo>
                    <a:pt x="635" y="142"/>
                    <a:pt x="497" y="1"/>
                    <a:pt x="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3"/>
            <p:cNvSpPr/>
            <p:nvPr/>
          </p:nvSpPr>
          <p:spPr>
            <a:xfrm>
              <a:off x="3530816" y="3041128"/>
              <a:ext cx="68190" cy="18263"/>
            </a:xfrm>
            <a:custGeom>
              <a:avLst/>
              <a:gdLst/>
              <a:ahLst/>
              <a:cxnLst/>
              <a:rect l="l" t="t" r="r" b="b"/>
              <a:pathLst>
                <a:path w="2371" h="635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2010" y="635"/>
                  </a:lnTo>
                  <a:cubicBezTo>
                    <a:pt x="2213" y="635"/>
                    <a:pt x="2370" y="452"/>
                    <a:pt x="2318" y="242"/>
                  </a:cubicBezTo>
                  <a:cubicBezTo>
                    <a:pt x="2285" y="98"/>
                    <a:pt x="2154" y="0"/>
                    <a:pt x="2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3"/>
            <p:cNvSpPr/>
            <p:nvPr/>
          </p:nvSpPr>
          <p:spPr>
            <a:xfrm>
              <a:off x="3530816" y="2905956"/>
              <a:ext cx="68190" cy="18291"/>
            </a:xfrm>
            <a:custGeom>
              <a:avLst/>
              <a:gdLst/>
              <a:ahLst/>
              <a:cxnLst/>
              <a:rect l="l" t="t" r="r" b="b"/>
              <a:pathLst>
                <a:path w="2371" h="636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2010" y="635"/>
                  </a:lnTo>
                  <a:cubicBezTo>
                    <a:pt x="2213" y="635"/>
                    <a:pt x="2370" y="445"/>
                    <a:pt x="2318" y="236"/>
                  </a:cubicBezTo>
                  <a:cubicBezTo>
                    <a:pt x="2285" y="98"/>
                    <a:pt x="2154" y="0"/>
                    <a:pt x="2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3"/>
            <p:cNvSpPr/>
            <p:nvPr/>
          </p:nvSpPr>
          <p:spPr>
            <a:xfrm>
              <a:off x="3248451" y="2653300"/>
              <a:ext cx="107879" cy="176816"/>
            </a:xfrm>
            <a:custGeom>
              <a:avLst/>
              <a:gdLst/>
              <a:ahLst/>
              <a:cxnLst/>
              <a:rect l="l" t="t" r="r" b="b"/>
              <a:pathLst>
                <a:path w="3751" h="6148" extrusionOk="0">
                  <a:moveTo>
                    <a:pt x="314" y="1"/>
                  </a:moveTo>
                  <a:cubicBezTo>
                    <a:pt x="144" y="1"/>
                    <a:pt x="0" y="138"/>
                    <a:pt x="7" y="315"/>
                  </a:cubicBezTo>
                  <a:lnTo>
                    <a:pt x="7" y="5840"/>
                  </a:lnTo>
                  <a:cubicBezTo>
                    <a:pt x="0" y="6012"/>
                    <a:pt x="138" y="6147"/>
                    <a:pt x="303" y="6147"/>
                  </a:cubicBezTo>
                  <a:cubicBezTo>
                    <a:pt x="307" y="6147"/>
                    <a:pt x="310" y="6147"/>
                    <a:pt x="314" y="6147"/>
                  </a:cubicBezTo>
                  <a:lnTo>
                    <a:pt x="3443" y="6147"/>
                  </a:lnTo>
                  <a:cubicBezTo>
                    <a:pt x="3447" y="6147"/>
                    <a:pt x="3451" y="6147"/>
                    <a:pt x="3455" y="6147"/>
                  </a:cubicBezTo>
                  <a:cubicBezTo>
                    <a:pt x="3620" y="6147"/>
                    <a:pt x="3751" y="6012"/>
                    <a:pt x="3751" y="5840"/>
                  </a:cubicBezTo>
                  <a:cubicBezTo>
                    <a:pt x="3751" y="5669"/>
                    <a:pt x="3613" y="5532"/>
                    <a:pt x="3443" y="5519"/>
                  </a:cubicBezTo>
                  <a:lnTo>
                    <a:pt x="642" y="5519"/>
                  </a:lnTo>
                  <a:lnTo>
                    <a:pt x="642" y="315"/>
                  </a:lnTo>
                  <a:cubicBezTo>
                    <a:pt x="622" y="138"/>
                    <a:pt x="485" y="1"/>
                    <a:pt x="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3"/>
            <p:cNvSpPr/>
            <p:nvPr/>
          </p:nvSpPr>
          <p:spPr>
            <a:xfrm>
              <a:off x="3372320" y="2731901"/>
              <a:ext cx="18291" cy="99366"/>
            </a:xfrm>
            <a:custGeom>
              <a:avLst/>
              <a:gdLst/>
              <a:ahLst/>
              <a:cxnLst/>
              <a:rect l="l" t="t" r="r" b="b"/>
              <a:pathLst>
                <a:path w="636" h="3455" extrusionOk="0">
                  <a:moveTo>
                    <a:pt x="324" y="0"/>
                  </a:moveTo>
                  <a:cubicBezTo>
                    <a:pt x="297" y="0"/>
                    <a:pt x="270" y="3"/>
                    <a:pt x="242" y="10"/>
                  </a:cubicBezTo>
                  <a:cubicBezTo>
                    <a:pt x="98" y="43"/>
                    <a:pt x="0" y="174"/>
                    <a:pt x="0" y="318"/>
                  </a:cubicBezTo>
                  <a:lnTo>
                    <a:pt x="0" y="3133"/>
                  </a:lnTo>
                  <a:cubicBezTo>
                    <a:pt x="0" y="3277"/>
                    <a:pt x="98" y="3414"/>
                    <a:pt x="242" y="3447"/>
                  </a:cubicBezTo>
                  <a:cubicBezTo>
                    <a:pt x="267" y="3452"/>
                    <a:pt x="292" y="3455"/>
                    <a:pt x="316" y="3455"/>
                  </a:cubicBezTo>
                  <a:cubicBezTo>
                    <a:pt x="493" y="3455"/>
                    <a:pt x="635" y="3312"/>
                    <a:pt x="635" y="3139"/>
                  </a:cubicBezTo>
                  <a:lnTo>
                    <a:pt x="635" y="318"/>
                  </a:lnTo>
                  <a:cubicBezTo>
                    <a:pt x="635" y="142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3"/>
            <p:cNvSpPr/>
            <p:nvPr/>
          </p:nvSpPr>
          <p:spPr>
            <a:xfrm>
              <a:off x="3230361" y="2907826"/>
              <a:ext cx="100948" cy="149696"/>
            </a:xfrm>
            <a:custGeom>
              <a:avLst/>
              <a:gdLst/>
              <a:ahLst/>
              <a:cxnLst/>
              <a:rect l="l" t="t" r="r" b="b"/>
              <a:pathLst>
                <a:path w="3510" h="5205" extrusionOk="0">
                  <a:moveTo>
                    <a:pt x="1009" y="1"/>
                  </a:moveTo>
                  <a:cubicBezTo>
                    <a:pt x="452" y="1"/>
                    <a:pt x="1" y="452"/>
                    <a:pt x="1" y="1009"/>
                  </a:cubicBezTo>
                  <a:lnTo>
                    <a:pt x="1" y="4196"/>
                  </a:lnTo>
                  <a:cubicBezTo>
                    <a:pt x="1" y="4753"/>
                    <a:pt x="452" y="5204"/>
                    <a:pt x="1009" y="5204"/>
                  </a:cubicBezTo>
                  <a:lnTo>
                    <a:pt x="3149" y="5204"/>
                  </a:lnTo>
                  <a:cubicBezTo>
                    <a:pt x="3352" y="5204"/>
                    <a:pt x="3509" y="5015"/>
                    <a:pt x="3457" y="4812"/>
                  </a:cubicBezTo>
                  <a:cubicBezTo>
                    <a:pt x="3424" y="4668"/>
                    <a:pt x="3293" y="4570"/>
                    <a:pt x="3149" y="4570"/>
                  </a:cubicBezTo>
                  <a:lnTo>
                    <a:pt x="1009" y="4570"/>
                  </a:lnTo>
                  <a:cubicBezTo>
                    <a:pt x="799" y="4570"/>
                    <a:pt x="636" y="4406"/>
                    <a:pt x="636" y="4196"/>
                  </a:cubicBezTo>
                  <a:lnTo>
                    <a:pt x="636" y="1009"/>
                  </a:lnTo>
                  <a:cubicBezTo>
                    <a:pt x="636" y="799"/>
                    <a:pt x="799" y="636"/>
                    <a:pt x="1009" y="636"/>
                  </a:cubicBezTo>
                  <a:lnTo>
                    <a:pt x="3149" y="636"/>
                  </a:lnTo>
                  <a:cubicBezTo>
                    <a:pt x="3352" y="636"/>
                    <a:pt x="3509" y="452"/>
                    <a:pt x="3457" y="243"/>
                  </a:cubicBezTo>
                  <a:cubicBezTo>
                    <a:pt x="3424" y="99"/>
                    <a:pt x="3293" y="1"/>
                    <a:pt x="3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3"/>
            <p:cNvSpPr/>
            <p:nvPr/>
          </p:nvSpPr>
          <p:spPr>
            <a:xfrm>
              <a:off x="3335967" y="2994250"/>
              <a:ext cx="63301" cy="63272"/>
            </a:xfrm>
            <a:custGeom>
              <a:avLst/>
              <a:gdLst/>
              <a:ahLst/>
              <a:cxnLst/>
              <a:rect l="l" t="t" r="r" b="b"/>
              <a:pathLst>
                <a:path w="2201" h="2200" extrusionOk="0">
                  <a:moveTo>
                    <a:pt x="1376" y="629"/>
                  </a:moveTo>
                  <a:cubicBezTo>
                    <a:pt x="1500" y="629"/>
                    <a:pt x="1598" y="733"/>
                    <a:pt x="1598" y="851"/>
                  </a:cubicBezTo>
                  <a:lnTo>
                    <a:pt x="1598" y="1375"/>
                  </a:lnTo>
                  <a:cubicBezTo>
                    <a:pt x="1598" y="1499"/>
                    <a:pt x="1500" y="1597"/>
                    <a:pt x="1376" y="1597"/>
                  </a:cubicBezTo>
                  <a:lnTo>
                    <a:pt x="852" y="1597"/>
                  </a:lnTo>
                  <a:cubicBezTo>
                    <a:pt x="727" y="1597"/>
                    <a:pt x="629" y="1499"/>
                    <a:pt x="629" y="1375"/>
                  </a:cubicBezTo>
                  <a:lnTo>
                    <a:pt x="629" y="851"/>
                  </a:lnTo>
                  <a:cubicBezTo>
                    <a:pt x="629" y="733"/>
                    <a:pt x="727" y="629"/>
                    <a:pt x="852" y="629"/>
                  </a:cubicBezTo>
                  <a:close/>
                  <a:moveTo>
                    <a:pt x="839" y="0"/>
                  </a:moveTo>
                  <a:cubicBezTo>
                    <a:pt x="374" y="0"/>
                    <a:pt x="1" y="373"/>
                    <a:pt x="1" y="838"/>
                  </a:cubicBezTo>
                  <a:lnTo>
                    <a:pt x="1" y="1355"/>
                  </a:lnTo>
                  <a:cubicBezTo>
                    <a:pt x="1" y="1820"/>
                    <a:pt x="374" y="2199"/>
                    <a:pt x="839" y="2199"/>
                  </a:cubicBezTo>
                  <a:lnTo>
                    <a:pt x="1356" y="2199"/>
                  </a:lnTo>
                  <a:cubicBezTo>
                    <a:pt x="1821" y="2199"/>
                    <a:pt x="2200" y="1820"/>
                    <a:pt x="2200" y="1355"/>
                  </a:cubicBezTo>
                  <a:lnTo>
                    <a:pt x="2200" y="838"/>
                  </a:lnTo>
                  <a:cubicBezTo>
                    <a:pt x="2200" y="373"/>
                    <a:pt x="1821" y="0"/>
                    <a:pt x="1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3"/>
            <p:cNvSpPr/>
            <p:nvPr/>
          </p:nvSpPr>
          <p:spPr>
            <a:xfrm>
              <a:off x="3380977" y="2990051"/>
              <a:ext cx="18291" cy="71239"/>
            </a:xfrm>
            <a:custGeom>
              <a:avLst/>
              <a:gdLst/>
              <a:ahLst/>
              <a:cxnLst/>
              <a:rect l="l" t="t" r="r" b="b"/>
              <a:pathLst>
                <a:path w="636" h="2477" extrusionOk="0">
                  <a:moveTo>
                    <a:pt x="318" y="0"/>
                  </a:moveTo>
                  <a:cubicBezTo>
                    <a:pt x="293" y="0"/>
                    <a:pt x="268" y="3"/>
                    <a:pt x="243" y="9"/>
                  </a:cubicBezTo>
                  <a:cubicBezTo>
                    <a:pt x="99" y="41"/>
                    <a:pt x="0" y="172"/>
                    <a:pt x="0" y="316"/>
                  </a:cubicBezTo>
                  <a:lnTo>
                    <a:pt x="0" y="2169"/>
                  </a:lnTo>
                  <a:cubicBezTo>
                    <a:pt x="0" y="2339"/>
                    <a:pt x="138" y="2476"/>
                    <a:pt x="308" y="2476"/>
                  </a:cubicBezTo>
                  <a:lnTo>
                    <a:pt x="315" y="2476"/>
                  </a:lnTo>
                  <a:cubicBezTo>
                    <a:pt x="491" y="2476"/>
                    <a:pt x="635" y="2339"/>
                    <a:pt x="635" y="2169"/>
                  </a:cubicBezTo>
                  <a:lnTo>
                    <a:pt x="635" y="310"/>
                  </a:lnTo>
                  <a:cubicBezTo>
                    <a:pt x="635" y="137"/>
                    <a:pt x="494" y="0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73"/>
          <p:cNvGrpSpPr/>
          <p:nvPr/>
        </p:nvGrpSpPr>
        <p:grpSpPr>
          <a:xfrm>
            <a:off x="3936505" y="2699762"/>
            <a:ext cx="490444" cy="472728"/>
            <a:chOff x="3936505" y="2623562"/>
            <a:chExt cx="490444" cy="472728"/>
          </a:xfrm>
        </p:grpSpPr>
        <p:sp>
          <p:nvSpPr>
            <p:cNvPr id="941" name="Google Shape;941;p73"/>
            <p:cNvSpPr/>
            <p:nvPr/>
          </p:nvSpPr>
          <p:spPr>
            <a:xfrm>
              <a:off x="3936505" y="2961118"/>
              <a:ext cx="490444" cy="135172"/>
            </a:xfrm>
            <a:custGeom>
              <a:avLst/>
              <a:gdLst/>
              <a:ahLst/>
              <a:cxnLst/>
              <a:rect l="l" t="t" r="r" b="b"/>
              <a:pathLst>
                <a:path w="17053" h="4700" extrusionOk="0">
                  <a:moveTo>
                    <a:pt x="1755" y="0"/>
                  </a:moveTo>
                  <a:lnTo>
                    <a:pt x="1" y="4700"/>
                  </a:lnTo>
                  <a:lnTo>
                    <a:pt x="17053" y="4700"/>
                  </a:lnTo>
                  <a:lnTo>
                    <a:pt x="15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3"/>
            <p:cNvSpPr/>
            <p:nvPr/>
          </p:nvSpPr>
          <p:spPr>
            <a:xfrm>
              <a:off x="4058706" y="3001382"/>
              <a:ext cx="246444" cy="54644"/>
            </a:xfrm>
            <a:custGeom>
              <a:avLst/>
              <a:gdLst/>
              <a:ahLst/>
              <a:cxnLst/>
              <a:rect l="l" t="t" r="r" b="b"/>
              <a:pathLst>
                <a:path w="8569" h="1900" extrusionOk="0">
                  <a:moveTo>
                    <a:pt x="0" y="1"/>
                  </a:moveTo>
                  <a:lnTo>
                    <a:pt x="0" y="1899"/>
                  </a:lnTo>
                  <a:lnTo>
                    <a:pt x="8569" y="189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3"/>
            <p:cNvSpPr/>
            <p:nvPr/>
          </p:nvSpPr>
          <p:spPr>
            <a:xfrm>
              <a:off x="4077889" y="2633168"/>
              <a:ext cx="206180" cy="327979"/>
            </a:xfrm>
            <a:custGeom>
              <a:avLst/>
              <a:gdLst/>
              <a:ahLst/>
              <a:cxnLst/>
              <a:rect l="l" t="t" r="r" b="b"/>
              <a:pathLst>
                <a:path w="7169" h="11404" extrusionOk="0">
                  <a:moveTo>
                    <a:pt x="1736" y="0"/>
                  </a:moveTo>
                  <a:lnTo>
                    <a:pt x="1736" y="1617"/>
                  </a:lnTo>
                  <a:cubicBezTo>
                    <a:pt x="1736" y="2023"/>
                    <a:pt x="1546" y="2403"/>
                    <a:pt x="1225" y="2651"/>
                  </a:cubicBezTo>
                  <a:lnTo>
                    <a:pt x="492" y="3221"/>
                  </a:lnTo>
                  <a:cubicBezTo>
                    <a:pt x="178" y="3463"/>
                    <a:pt x="1" y="3830"/>
                    <a:pt x="1" y="4222"/>
                  </a:cubicBezTo>
                  <a:lnTo>
                    <a:pt x="1" y="11403"/>
                  </a:lnTo>
                  <a:lnTo>
                    <a:pt x="7169" y="11403"/>
                  </a:lnTo>
                  <a:lnTo>
                    <a:pt x="7169" y="4222"/>
                  </a:lnTo>
                  <a:cubicBezTo>
                    <a:pt x="7169" y="3830"/>
                    <a:pt x="6985" y="3463"/>
                    <a:pt x="6678" y="3221"/>
                  </a:cubicBezTo>
                  <a:lnTo>
                    <a:pt x="5938" y="2651"/>
                  </a:lnTo>
                  <a:cubicBezTo>
                    <a:pt x="5624" y="2403"/>
                    <a:pt x="5434" y="2023"/>
                    <a:pt x="5434" y="1617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3"/>
            <p:cNvSpPr/>
            <p:nvPr/>
          </p:nvSpPr>
          <p:spPr>
            <a:xfrm>
              <a:off x="4096152" y="2623562"/>
              <a:ext cx="171151" cy="18090"/>
            </a:xfrm>
            <a:custGeom>
              <a:avLst/>
              <a:gdLst/>
              <a:ahLst/>
              <a:cxnLst/>
              <a:rect l="l" t="t" r="r" b="b"/>
              <a:pathLst>
                <a:path w="5951" h="629" extrusionOk="0">
                  <a:moveTo>
                    <a:pt x="348" y="0"/>
                  </a:moveTo>
                  <a:cubicBezTo>
                    <a:pt x="151" y="0"/>
                    <a:pt x="1" y="184"/>
                    <a:pt x="47" y="393"/>
                  </a:cubicBezTo>
                  <a:cubicBezTo>
                    <a:pt x="79" y="531"/>
                    <a:pt x="210" y="629"/>
                    <a:pt x="361" y="629"/>
                  </a:cubicBezTo>
                  <a:lnTo>
                    <a:pt x="5604" y="629"/>
                  </a:lnTo>
                  <a:cubicBezTo>
                    <a:pt x="5794" y="629"/>
                    <a:pt x="5951" y="446"/>
                    <a:pt x="5905" y="243"/>
                  </a:cubicBezTo>
                  <a:cubicBezTo>
                    <a:pt x="5872" y="99"/>
                    <a:pt x="5735" y="0"/>
                    <a:pt x="5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3"/>
            <p:cNvSpPr/>
            <p:nvPr/>
          </p:nvSpPr>
          <p:spPr>
            <a:xfrm>
              <a:off x="4078838" y="2797129"/>
              <a:ext cx="205231" cy="164018"/>
            </a:xfrm>
            <a:custGeom>
              <a:avLst/>
              <a:gdLst/>
              <a:ahLst/>
              <a:cxnLst/>
              <a:rect l="l" t="t" r="r" b="b"/>
              <a:pathLst>
                <a:path w="7136" h="5703" extrusionOk="0">
                  <a:moveTo>
                    <a:pt x="1" y="1"/>
                  </a:moveTo>
                  <a:lnTo>
                    <a:pt x="1" y="5702"/>
                  </a:lnTo>
                  <a:lnTo>
                    <a:pt x="7136" y="5702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73"/>
          <p:cNvGrpSpPr/>
          <p:nvPr/>
        </p:nvGrpSpPr>
        <p:grpSpPr>
          <a:xfrm>
            <a:off x="4681820" y="2690559"/>
            <a:ext cx="478595" cy="491163"/>
            <a:chOff x="4681820" y="2614359"/>
            <a:chExt cx="478595" cy="491163"/>
          </a:xfrm>
        </p:grpSpPr>
        <p:sp>
          <p:nvSpPr>
            <p:cNvPr id="947" name="Google Shape;947;p73"/>
            <p:cNvSpPr/>
            <p:nvPr/>
          </p:nvSpPr>
          <p:spPr>
            <a:xfrm>
              <a:off x="4968730" y="2614359"/>
              <a:ext cx="125422" cy="112595"/>
            </a:xfrm>
            <a:custGeom>
              <a:avLst/>
              <a:gdLst/>
              <a:ahLst/>
              <a:cxnLst/>
              <a:rect l="l" t="t" r="r" b="b"/>
              <a:pathLst>
                <a:path w="4361" h="3915" extrusionOk="0">
                  <a:moveTo>
                    <a:pt x="3054" y="1"/>
                  </a:moveTo>
                  <a:cubicBezTo>
                    <a:pt x="2861" y="1"/>
                    <a:pt x="2666" y="62"/>
                    <a:pt x="2501" y="190"/>
                  </a:cubicBezTo>
                  <a:lnTo>
                    <a:pt x="1" y="2107"/>
                  </a:lnTo>
                  <a:lnTo>
                    <a:pt x="1388" y="3914"/>
                  </a:lnTo>
                  <a:lnTo>
                    <a:pt x="3889" y="1996"/>
                  </a:lnTo>
                  <a:cubicBezTo>
                    <a:pt x="4288" y="1689"/>
                    <a:pt x="4360" y="1119"/>
                    <a:pt x="4059" y="726"/>
                  </a:cubicBezTo>
                  <a:lnTo>
                    <a:pt x="3771" y="353"/>
                  </a:lnTo>
                  <a:cubicBezTo>
                    <a:pt x="3595" y="123"/>
                    <a:pt x="3326" y="1"/>
                    <a:pt x="3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3"/>
            <p:cNvSpPr/>
            <p:nvPr/>
          </p:nvSpPr>
          <p:spPr>
            <a:xfrm>
              <a:off x="4681820" y="2912715"/>
              <a:ext cx="478595" cy="192807"/>
            </a:xfrm>
            <a:custGeom>
              <a:avLst/>
              <a:gdLst/>
              <a:ahLst/>
              <a:cxnLst/>
              <a:rect l="l" t="t" r="r" b="b"/>
              <a:pathLst>
                <a:path w="16641" h="6704" extrusionOk="0">
                  <a:moveTo>
                    <a:pt x="1" y="1"/>
                  </a:moveTo>
                  <a:lnTo>
                    <a:pt x="1" y="6704"/>
                  </a:lnTo>
                  <a:lnTo>
                    <a:pt x="16640" y="6704"/>
                  </a:lnTo>
                  <a:lnTo>
                    <a:pt x="16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3"/>
            <p:cNvSpPr/>
            <p:nvPr/>
          </p:nvSpPr>
          <p:spPr>
            <a:xfrm>
              <a:off x="5010892" y="2952059"/>
              <a:ext cx="113947" cy="113746"/>
            </a:xfrm>
            <a:custGeom>
              <a:avLst/>
              <a:gdLst/>
              <a:ahLst/>
              <a:cxnLst/>
              <a:rect l="l" t="t" r="r" b="b"/>
              <a:pathLst>
                <a:path w="3962" h="3955" extrusionOk="0">
                  <a:moveTo>
                    <a:pt x="1984" y="1"/>
                  </a:moveTo>
                  <a:cubicBezTo>
                    <a:pt x="891" y="1"/>
                    <a:pt x="1" y="885"/>
                    <a:pt x="1" y="1978"/>
                  </a:cubicBezTo>
                  <a:cubicBezTo>
                    <a:pt x="1" y="3071"/>
                    <a:pt x="891" y="3955"/>
                    <a:pt x="1984" y="3955"/>
                  </a:cubicBezTo>
                  <a:cubicBezTo>
                    <a:pt x="3077" y="3955"/>
                    <a:pt x="3961" y="3071"/>
                    <a:pt x="3961" y="1978"/>
                  </a:cubicBezTo>
                  <a:cubicBezTo>
                    <a:pt x="3961" y="885"/>
                    <a:pt x="3077" y="1"/>
                    <a:pt x="1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3"/>
            <p:cNvSpPr/>
            <p:nvPr/>
          </p:nvSpPr>
          <p:spPr>
            <a:xfrm>
              <a:off x="4864072" y="2952059"/>
              <a:ext cx="113918" cy="113746"/>
            </a:xfrm>
            <a:custGeom>
              <a:avLst/>
              <a:gdLst/>
              <a:ahLst/>
              <a:cxnLst/>
              <a:rect l="l" t="t" r="r" b="b"/>
              <a:pathLst>
                <a:path w="3961" h="3955" extrusionOk="0">
                  <a:moveTo>
                    <a:pt x="1983" y="1"/>
                  </a:moveTo>
                  <a:cubicBezTo>
                    <a:pt x="890" y="1"/>
                    <a:pt x="0" y="885"/>
                    <a:pt x="0" y="1978"/>
                  </a:cubicBezTo>
                  <a:cubicBezTo>
                    <a:pt x="0" y="3071"/>
                    <a:pt x="890" y="3955"/>
                    <a:pt x="1983" y="3955"/>
                  </a:cubicBezTo>
                  <a:cubicBezTo>
                    <a:pt x="3077" y="3955"/>
                    <a:pt x="3960" y="3071"/>
                    <a:pt x="3960" y="1978"/>
                  </a:cubicBezTo>
                  <a:cubicBezTo>
                    <a:pt x="3960" y="885"/>
                    <a:pt x="3077" y="1"/>
                    <a:pt x="1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3"/>
            <p:cNvSpPr/>
            <p:nvPr/>
          </p:nvSpPr>
          <p:spPr>
            <a:xfrm>
              <a:off x="4721739" y="2896523"/>
              <a:ext cx="113746" cy="169281"/>
            </a:xfrm>
            <a:custGeom>
              <a:avLst/>
              <a:gdLst/>
              <a:ahLst/>
              <a:cxnLst/>
              <a:rect l="l" t="t" r="r" b="b"/>
              <a:pathLst>
                <a:path w="3955" h="5886" extrusionOk="0">
                  <a:moveTo>
                    <a:pt x="1977" y="1"/>
                  </a:moveTo>
                  <a:cubicBezTo>
                    <a:pt x="1977" y="1"/>
                    <a:pt x="0" y="2816"/>
                    <a:pt x="0" y="3909"/>
                  </a:cubicBezTo>
                  <a:cubicBezTo>
                    <a:pt x="0" y="5002"/>
                    <a:pt x="884" y="5886"/>
                    <a:pt x="1977" y="5886"/>
                  </a:cubicBezTo>
                  <a:cubicBezTo>
                    <a:pt x="3070" y="5886"/>
                    <a:pt x="3954" y="5002"/>
                    <a:pt x="3954" y="3909"/>
                  </a:cubicBezTo>
                  <a:cubicBezTo>
                    <a:pt x="3954" y="2816"/>
                    <a:pt x="1977" y="1"/>
                    <a:pt x="1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3"/>
            <p:cNvSpPr/>
            <p:nvPr/>
          </p:nvSpPr>
          <p:spPr>
            <a:xfrm>
              <a:off x="4790821" y="2651804"/>
              <a:ext cx="247969" cy="205979"/>
            </a:xfrm>
            <a:custGeom>
              <a:avLst/>
              <a:gdLst/>
              <a:ahLst/>
              <a:cxnLst/>
              <a:rect l="l" t="t" r="r" b="b"/>
              <a:pathLst>
                <a:path w="8622" h="7162" extrusionOk="0">
                  <a:moveTo>
                    <a:pt x="7234" y="0"/>
                  </a:moveTo>
                  <a:lnTo>
                    <a:pt x="1814" y="4157"/>
                  </a:lnTo>
                  <a:cubicBezTo>
                    <a:pt x="1663" y="4275"/>
                    <a:pt x="1526" y="4406"/>
                    <a:pt x="1408" y="4556"/>
                  </a:cubicBezTo>
                  <a:lnTo>
                    <a:pt x="1" y="6304"/>
                  </a:lnTo>
                  <a:lnTo>
                    <a:pt x="655" y="7161"/>
                  </a:lnTo>
                  <a:lnTo>
                    <a:pt x="2711" y="6252"/>
                  </a:lnTo>
                  <a:cubicBezTo>
                    <a:pt x="2887" y="6180"/>
                    <a:pt x="3045" y="6081"/>
                    <a:pt x="3195" y="5964"/>
                  </a:cubicBezTo>
                  <a:lnTo>
                    <a:pt x="8622" y="1807"/>
                  </a:lnTo>
                  <a:lnTo>
                    <a:pt x="7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3"/>
            <p:cNvSpPr/>
            <p:nvPr/>
          </p:nvSpPr>
          <p:spPr>
            <a:xfrm>
              <a:off x="4941811" y="2620168"/>
              <a:ext cx="121252" cy="140291"/>
            </a:xfrm>
            <a:custGeom>
              <a:avLst/>
              <a:gdLst/>
              <a:ahLst/>
              <a:cxnLst/>
              <a:rect l="l" t="t" r="r" b="b"/>
              <a:pathLst>
                <a:path w="4216" h="4878" extrusionOk="0">
                  <a:moveTo>
                    <a:pt x="1153" y="1"/>
                  </a:moveTo>
                  <a:lnTo>
                    <a:pt x="1" y="878"/>
                  </a:lnTo>
                  <a:lnTo>
                    <a:pt x="3070" y="4877"/>
                  </a:lnTo>
                  <a:lnTo>
                    <a:pt x="4216" y="4000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3"/>
            <p:cNvSpPr/>
            <p:nvPr/>
          </p:nvSpPr>
          <p:spPr>
            <a:xfrm>
              <a:off x="4790821" y="2774552"/>
              <a:ext cx="148373" cy="83231"/>
            </a:xfrm>
            <a:custGeom>
              <a:avLst/>
              <a:gdLst/>
              <a:ahLst/>
              <a:cxnLst/>
              <a:rect l="l" t="t" r="r" b="b"/>
              <a:pathLst>
                <a:path w="5159" h="2894" extrusionOk="0">
                  <a:moveTo>
                    <a:pt x="1690" y="0"/>
                  </a:moveTo>
                  <a:cubicBezTo>
                    <a:pt x="1585" y="85"/>
                    <a:pt x="1493" y="183"/>
                    <a:pt x="1408" y="288"/>
                  </a:cubicBezTo>
                  <a:lnTo>
                    <a:pt x="1" y="2036"/>
                  </a:lnTo>
                  <a:lnTo>
                    <a:pt x="655" y="2893"/>
                  </a:lnTo>
                  <a:lnTo>
                    <a:pt x="2711" y="1984"/>
                  </a:lnTo>
                  <a:cubicBezTo>
                    <a:pt x="2887" y="1912"/>
                    <a:pt x="3051" y="1813"/>
                    <a:pt x="3195" y="1696"/>
                  </a:cubicBezTo>
                  <a:lnTo>
                    <a:pt x="5159" y="197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73"/>
          <p:cNvGrpSpPr/>
          <p:nvPr/>
        </p:nvGrpSpPr>
        <p:grpSpPr>
          <a:xfrm>
            <a:off x="5414913" y="2695793"/>
            <a:ext cx="491566" cy="480465"/>
            <a:chOff x="5414913" y="2619593"/>
            <a:chExt cx="491566" cy="480465"/>
          </a:xfrm>
        </p:grpSpPr>
        <p:sp>
          <p:nvSpPr>
            <p:cNvPr id="956" name="Google Shape;956;p73"/>
            <p:cNvSpPr/>
            <p:nvPr/>
          </p:nvSpPr>
          <p:spPr>
            <a:xfrm>
              <a:off x="5414913" y="2619593"/>
              <a:ext cx="368243" cy="480465"/>
            </a:xfrm>
            <a:custGeom>
              <a:avLst/>
              <a:gdLst/>
              <a:ahLst/>
              <a:cxnLst/>
              <a:rect l="l" t="t" r="r" b="b"/>
              <a:pathLst>
                <a:path w="12804" h="16706" extrusionOk="0">
                  <a:moveTo>
                    <a:pt x="0" y="1"/>
                  </a:moveTo>
                  <a:lnTo>
                    <a:pt x="0" y="16706"/>
                  </a:lnTo>
                  <a:lnTo>
                    <a:pt x="12804" y="16706"/>
                  </a:lnTo>
                  <a:lnTo>
                    <a:pt x="128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3"/>
            <p:cNvSpPr/>
            <p:nvPr/>
          </p:nvSpPr>
          <p:spPr>
            <a:xfrm>
              <a:off x="5558741" y="2739867"/>
              <a:ext cx="17342" cy="100401"/>
            </a:xfrm>
            <a:custGeom>
              <a:avLst/>
              <a:gdLst/>
              <a:ahLst/>
              <a:cxnLst/>
              <a:rect l="l" t="t" r="r" b="b"/>
              <a:pathLst>
                <a:path w="603" h="3491" extrusionOk="0">
                  <a:moveTo>
                    <a:pt x="304" y="1"/>
                  </a:moveTo>
                  <a:cubicBezTo>
                    <a:pt x="296" y="1"/>
                    <a:pt x="289" y="1"/>
                    <a:pt x="282" y="2"/>
                  </a:cubicBezTo>
                  <a:cubicBezTo>
                    <a:pt x="124" y="8"/>
                    <a:pt x="0" y="152"/>
                    <a:pt x="0" y="309"/>
                  </a:cubicBezTo>
                  <a:lnTo>
                    <a:pt x="0" y="3190"/>
                  </a:lnTo>
                  <a:cubicBezTo>
                    <a:pt x="0" y="3353"/>
                    <a:pt x="138" y="3491"/>
                    <a:pt x="301" y="3491"/>
                  </a:cubicBezTo>
                  <a:cubicBezTo>
                    <a:pt x="471" y="3491"/>
                    <a:pt x="602" y="3353"/>
                    <a:pt x="602" y="3190"/>
                  </a:cubicBezTo>
                  <a:lnTo>
                    <a:pt x="602" y="303"/>
                  </a:lnTo>
                  <a:cubicBezTo>
                    <a:pt x="602" y="140"/>
                    <a:pt x="470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3"/>
            <p:cNvSpPr/>
            <p:nvPr/>
          </p:nvSpPr>
          <p:spPr>
            <a:xfrm>
              <a:off x="5559288" y="2739695"/>
              <a:ext cx="79090" cy="99625"/>
            </a:xfrm>
            <a:custGeom>
              <a:avLst/>
              <a:gdLst/>
              <a:ahLst/>
              <a:cxnLst/>
              <a:rect l="l" t="t" r="r" b="b"/>
              <a:pathLst>
                <a:path w="2750" h="3464" extrusionOk="0">
                  <a:moveTo>
                    <a:pt x="2458" y="0"/>
                  </a:moveTo>
                  <a:cubicBezTo>
                    <a:pt x="2451" y="0"/>
                    <a:pt x="2443" y="1"/>
                    <a:pt x="2436" y="1"/>
                  </a:cubicBezTo>
                  <a:cubicBezTo>
                    <a:pt x="2272" y="8"/>
                    <a:pt x="2154" y="152"/>
                    <a:pt x="2154" y="309"/>
                  </a:cubicBezTo>
                  <a:lnTo>
                    <a:pt x="2154" y="1428"/>
                  </a:lnTo>
                  <a:lnTo>
                    <a:pt x="315" y="1428"/>
                  </a:lnTo>
                  <a:cubicBezTo>
                    <a:pt x="138" y="1428"/>
                    <a:pt x="1" y="1572"/>
                    <a:pt x="14" y="1749"/>
                  </a:cubicBezTo>
                  <a:cubicBezTo>
                    <a:pt x="20" y="1906"/>
                    <a:pt x="164" y="2030"/>
                    <a:pt x="328" y="2030"/>
                  </a:cubicBezTo>
                  <a:lnTo>
                    <a:pt x="2154" y="2030"/>
                  </a:lnTo>
                  <a:lnTo>
                    <a:pt x="2154" y="3156"/>
                  </a:lnTo>
                  <a:lnTo>
                    <a:pt x="2154" y="3163"/>
                  </a:lnTo>
                  <a:cubicBezTo>
                    <a:pt x="2154" y="3326"/>
                    <a:pt x="2285" y="3464"/>
                    <a:pt x="2449" y="3464"/>
                  </a:cubicBezTo>
                  <a:cubicBezTo>
                    <a:pt x="2619" y="3464"/>
                    <a:pt x="2750" y="3326"/>
                    <a:pt x="2750" y="3163"/>
                  </a:cubicBezTo>
                  <a:lnTo>
                    <a:pt x="2750" y="296"/>
                  </a:lnTo>
                  <a:cubicBezTo>
                    <a:pt x="2750" y="133"/>
                    <a:pt x="2618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3"/>
            <p:cNvSpPr/>
            <p:nvPr/>
          </p:nvSpPr>
          <p:spPr>
            <a:xfrm>
              <a:off x="5472519" y="2888240"/>
              <a:ext cx="80586" cy="93039"/>
            </a:xfrm>
            <a:custGeom>
              <a:avLst/>
              <a:gdLst/>
              <a:ahLst/>
              <a:cxnLst/>
              <a:rect l="l" t="t" r="r" b="b"/>
              <a:pathLst>
                <a:path w="2802" h="3235" extrusionOk="0">
                  <a:moveTo>
                    <a:pt x="1970" y="629"/>
                  </a:moveTo>
                  <a:cubicBezTo>
                    <a:pt x="2101" y="629"/>
                    <a:pt x="2199" y="734"/>
                    <a:pt x="2199" y="858"/>
                  </a:cubicBezTo>
                  <a:lnTo>
                    <a:pt x="2199" y="2403"/>
                  </a:lnTo>
                  <a:cubicBezTo>
                    <a:pt x="2199" y="2534"/>
                    <a:pt x="2101" y="2632"/>
                    <a:pt x="1970" y="2632"/>
                  </a:cubicBezTo>
                  <a:lnTo>
                    <a:pt x="831" y="2632"/>
                  </a:lnTo>
                  <a:cubicBezTo>
                    <a:pt x="701" y="2632"/>
                    <a:pt x="602" y="2534"/>
                    <a:pt x="602" y="2403"/>
                  </a:cubicBezTo>
                  <a:lnTo>
                    <a:pt x="602" y="858"/>
                  </a:lnTo>
                  <a:cubicBezTo>
                    <a:pt x="602" y="734"/>
                    <a:pt x="701" y="629"/>
                    <a:pt x="831" y="629"/>
                  </a:cubicBezTo>
                  <a:close/>
                  <a:moveTo>
                    <a:pt x="831" y="1"/>
                  </a:moveTo>
                  <a:cubicBezTo>
                    <a:pt x="373" y="1"/>
                    <a:pt x="0" y="374"/>
                    <a:pt x="0" y="839"/>
                  </a:cubicBezTo>
                  <a:lnTo>
                    <a:pt x="0" y="2397"/>
                  </a:lnTo>
                  <a:cubicBezTo>
                    <a:pt x="0" y="2855"/>
                    <a:pt x="373" y="3234"/>
                    <a:pt x="831" y="3234"/>
                  </a:cubicBezTo>
                  <a:lnTo>
                    <a:pt x="1970" y="3234"/>
                  </a:lnTo>
                  <a:cubicBezTo>
                    <a:pt x="2429" y="3234"/>
                    <a:pt x="2802" y="2855"/>
                    <a:pt x="2802" y="2397"/>
                  </a:cubicBezTo>
                  <a:lnTo>
                    <a:pt x="2802" y="839"/>
                  </a:lnTo>
                  <a:cubicBezTo>
                    <a:pt x="2802" y="374"/>
                    <a:pt x="2429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3"/>
            <p:cNvSpPr/>
            <p:nvPr/>
          </p:nvSpPr>
          <p:spPr>
            <a:xfrm>
              <a:off x="5644187" y="2888240"/>
              <a:ext cx="80614" cy="93039"/>
            </a:xfrm>
            <a:custGeom>
              <a:avLst/>
              <a:gdLst/>
              <a:ahLst/>
              <a:cxnLst/>
              <a:rect l="l" t="t" r="r" b="b"/>
              <a:pathLst>
                <a:path w="2803" h="3235" extrusionOk="0">
                  <a:moveTo>
                    <a:pt x="1971" y="629"/>
                  </a:moveTo>
                  <a:cubicBezTo>
                    <a:pt x="2096" y="629"/>
                    <a:pt x="2200" y="734"/>
                    <a:pt x="2200" y="858"/>
                  </a:cubicBezTo>
                  <a:lnTo>
                    <a:pt x="2200" y="2403"/>
                  </a:lnTo>
                  <a:cubicBezTo>
                    <a:pt x="2200" y="2534"/>
                    <a:pt x="2096" y="2632"/>
                    <a:pt x="1971" y="2632"/>
                  </a:cubicBezTo>
                  <a:lnTo>
                    <a:pt x="826" y="2632"/>
                  </a:lnTo>
                  <a:cubicBezTo>
                    <a:pt x="701" y="2632"/>
                    <a:pt x="603" y="2534"/>
                    <a:pt x="597" y="2403"/>
                  </a:cubicBezTo>
                  <a:lnTo>
                    <a:pt x="597" y="858"/>
                  </a:lnTo>
                  <a:cubicBezTo>
                    <a:pt x="603" y="734"/>
                    <a:pt x="701" y="629"/>
                    <a:pt x="826" y="629"/>
                  </a:cubicBezTo>
                  <a:close/>
                  <a:moveTo>
                    <a:pt x="832" y="1"/>
                  </a:moveTo>
                  <a:cubicBezTo>
                    <a:pt x="374" y="1"/>
                    <a:pt x="1" y="374"/>
                    <a:pt x="1" y="839"/>
                  </a:cubicBezTo>
                  <a:lnTo>
                    <a:pt x="1" y="2397"/>
                  </a:lnTo>
                  <a:cubicBezTo>
                    <a:pt x="1" y="2855"/>
                    <a:pt x="374" y="3234"/>
                    <a:pt x="832" y="3234"/>
                  </a:cubicBezTo>
                  <a:lnTo>
                    <a:pt x="1965" y="3234"/>
                  </a:lnTo>
                  <a:cubicBezTo>
                    <a:pt x="2429" y="3234"/>
                    <a:pt x="2802" y="2855"/>
                    <a:pt x="2802" y="2397"/>
                  </a:cubicBezTo>
                  <a:lnTo>
                    <a:pt x="2802" y="839"/>
                  </a:lnTo>
                  <a:cubicBezTo>
                    <a:pt x="2802" y="374"/>
                    <a:pt x="2429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3"/>
            <p:cNvSpPr/>
            <p:nvPr/>
          </p:nvSpPr>
          <p:spPr>
            <a:xfrm>
              <a:off x="5455953" y="2658966"/>
              <a:ext cx="168879" cy="17342"/>
            </a:xfrm>
            <a:custGeom>
              <a:avLst/>
              <a:gdLst/>
              <a:ahLst/>
              <a:cxnLst/>
              <a:rect l="l" t="t" r="r" b="b"/>
              <a:pathLst>
                <a:path w="5872" h="603" extrusionOk="0">
                  <a:moveTo>
                    <a:pt x="308" y="0"/>
                  </a:moveTo>
                  <a:cubicBezTo>
                    <a:pt x="138" y="0"/>
                    <a:pt x="0" y="144"/>
                    <a:pt x="13" y="321"/>
                  </a:cubicBezTo>
                  <a:cubicBezTo>
                    <a:pt x="20" y="478"/>
                    <a:pt x="164" y="602"/>
                    <a:pt x="321" y="602"/>
                  </a:cubicBezTo>
                  <a:lnTo>
                    <a:pt x="5564" y="602"/>
                  </a:lnTo>
                  <a:cubicBezTo>
                    <a:pt x="5734" y="602"/>
                    <a:pt x="5872" y="458"/>
                    <a:pt x="5865" y="282"/>
                  </a:cubicBezTo>
                  <a:cubicBezTo>
                    <a:pt x="5852" y="124"/>
                    <a:pt x="5715" y="0"/>
                    <a:pt x="5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3"/>
            <p:cNvSpPr/>
            <p:nvPr/>
          </p:nvSpPr>
          <p:spPr>
            <a:xfrm>
              <a:off x="5828884" y="2679414"/>
              <a:ext cx="77594" cy="345925"/>
            </a:xfrm>
            <a:custGeom>
              <a:avLst/>
              <a:gdLst/>
              <a:ahLst/>
              <a:cxnLst/>
              <a:rect l="l" t="t" r="r" b="b"/>
              <a:pathLst>
                <a:path w="2698" h="12028" extrusionOk="0">
                  <a:moveTo>
                    <a:pt x="1350" y="1"/>
                  </a:moveTo>
                  <a:cubicBezTo>
                    <a:pt x="1238" y="1"/>
                    <a:pt x="1131" y="64"/>
                    <a:pt x="1087" y="173"/>
                  </a:cubicBezTo>
                  <a:lnTo>
                    <a:pt x="13" y="2706"/>
                  </a:lnTo>
                  <a:lnTo>
                    <a:pt x="13" y="11569"/>
                  </a:lnTo>
                  <a:cubicBezTo>
                    <a:pt x="0" y="11805"/>
                    <a:pt x="177" y="12014"/>
                    <a:pt x="419" y="12027"/>
                  </a:cubicBezTo>
                  <a:lnTo>
                    <a:pt x="2278" y="12027"/>
                  </a:lnTo>
                  <a:cubicBezTo>
                    <a:pt x="2514" y="12014"/>
                    <a:pt x="2697" y="11805"/>
                    <a:pt x="2678" y="11569"/>
                  </a:cubicBezTo>
                  <a:lnTo>
                    <a:pt x="2678" y="2706"/>
                  </a:lnTo>
                  <a:lnTo>
                    <a:pt x="1604" y="173"/>
                  </a:lnTo>
                  <a:cubicBezTo>
                    <a:pt x="1578" y="107"/>
                    <a:pt x="1525" y="55"/>
                    <a:pt x="1460" y="22"/>
                  </a:cubicBezTo>
                  <a:cubicBezTo>
                    <a:pt x="1424" y="8"/>
                    <a:pt x="1387" y="1"/>
                    <a:pt x="1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3"/>
            <p:cNvSpPr/>
            <p:nvPr/>
          </p:nvSpPr>
          <p:spPr>
            <a:xfrm>
              <a:off x="5829258" y="2757785"/>
              <a:ext cx="76847" cy="268475"/>
            </a:xfrm>
            <a:custGeom>
              <a:avLst/>
              <a:gdLst/>
              <a:ahLst/>
              <a:cxnLst/>
              <a:rect l="l" t="t" r="r" b="b"/>
              <a:pathLst>
                <a:path w="2672" h="9335" extrusionOk="0">
                  <a:moveTo>
                    <a:pt x="0" y="1"/>
                  </a:moveTo>
                  <a:lnTo>
                    <a:pt x="0" y="8877"/>
                  </a:lnTo>
                  <a:cubicBezTo>
                    <a:pt x="0" y="9132"/>
                    <a:pt x="203" y="9335"/>
                    <a:pt x="459" y="9335"/>
                  </a:cubicBezTo>
                  <a:lnTo>
                    <a:pt x="2213" y="9335"/>
                  </a:lnTo>
                  <a:cubicBezTo>
                    <a:pt x="2462" y="9335"/>
                    <a:pt x="2671" y="9132"/>
                    <a:pt x="2671" y="8877"/>
                  </a:cubicBezTo>
                  <a:lnTo>
                    <a:pt x="26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3"/>
            <p:cNvSpPr/>
            <p:nvPr/>
          </p:nvSpPr>
          <p:spPr>
            <a:xfrm>
              <a:off x="5569095" y="2926462"/>
              <a:ext cx="59131" cy="17342"/>
            </a:xfrm>
            <a:custGeom>
              <a:avLst/>
              <a:gdLst/>
              <a:ahLst/>
              <a:cxnLst/>
              <a:rect l="l" t="t" r="r" b="b"/>
              <a:pathLst>
                <a:path w="2056" h="603" extrusionOk="0">
                  <a:moveTo>
                    <a:pt x="308" y="1"/>
                  </a:moveTo>
                  <a:cubicBezTo>
                    <a:pt x="138" y="1"/>
                    <a:pt x="0" y="145"/>
                    <a:pt x="13" y="321"/>
                  </a:cubicBezTo>
                  <a:cubicBezTo>
                    <a:pt x="20" y="485"/>
                    <a:pt x="164" y="603"/>
                    <a:pt x="321" y="603"/>
                  </a:cubicBezTo>
                  <a:lnTo>
                    <a:pt x="1748" y="603"/>
                  </a:lnTo>
                  <a:cubicBezTo>
                    <a:pt x="1918" y="603"/>
                    <a:pt x="2055" y="459"/>
                    <a:pt x="2042" y="282"/>
                  </a:cubicBezTo>
                  <a:cubicBezTo>
                    <a:pt x="2036" y="125"/>
                    <a:pt x="1892" y="1"/>
                    <a:pt x="1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3"/>
            <p:cNvSpPr/>
            <p:nvPr/>
          </p:nvSpPr>
          <p:spPr>
            <a:xfrm>
              <a:off x="5635531" y="2842541"/>
              <a:ext cx="34483" cy="36698"/>
            </a:xfrm>
            <a:custGeom>
              <a:avLst/>
              <a:gdLst/>
              <a:ahLst/>
              <a:cxnLst/>
              <a:rect l="l" t="t" r="r" b="b"/>
              <a:pathLst>
                <a:path w="1199" h="1276" extrusionOk="0">
                  <a:moveTo>
                    <a:pt x="345" y="1"/>
                  </a:moveTo>
                  <a:cubicBezTo>
                    <a:pt x="280" y="1"/>
                    <a:pt x="215" y="21"/>
                    <a:pt x="158" y="65"/>
                  </a:cubicBezTo>
                  <a:cubicBezTo>
                    <a:pt x="27" y="169"/>
                    <a:pt x="1" y="359"/>
                    <a:pt x="105" y="490"/>
                  </a:cubicBezTo>
                  <a:lnTo>
                    <a:pt x="616" y="1158"/>
                  </a:lnTo>
                  <a:cubicBezTo>
                    <a:pt x="675" y="1230"/>
                    <a:pt x="760" y="1276"/>
                    <a:pt x="858" y="1276"/>
                  </a:cubicBezTo>
                  <a:cubicBezTo>
                    <a:pt x="924" y="1276"/>
                    <a:pt x="989" y="1249"/>
                    <a:pt x="1042" y="1210"/>
                  </a:cubicBezTo>
                  <a:cubicBezTo>
                    <a:pt x="1172" y="1112"/>
                    <a:pt x="1199" y="922"/>
                    <a:pt x="1100" y="785"/>
                  </a:cubicBezTo>
                  <a:lnTo>
                    <a:pt x="583" y="124"/>
                  </a:lnTo>
                  <a:cubicBezTo>
                    <a:pt x="526" y="43"/>
                    <a:pt x="436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3"/>
            <p:cNvSpPr/>
            <p:nvPr/>
          </p:nvSpPr>
          <p:spPr>
            <a:xfrm>
              <a:off x="5528428" y="2842541"/>
              <a:ext cx="33333" cy="36698"/>
            </a:xfrm>
            <a:custGeom>
              <a:avLst/>
              <a:gdLst/>
              <a:ahLst/>
              <a:cxnLst/>
              <a:rect l="l" t="t" r="r" b="b"/>
              <a:pathLst>
                <a:path w="1159" h="1276" extrusionOk="0">
                  <a:moveTo>
                    <a:pt x="814" y="1"/>
                  </a:moveTo>
                  <a:cubicBezTo>
                    <a:pt x="722" y="1"/>
                    <a:pt x="631" y="43"/>
                    <a:pt x="570" y="124"/>
                  </a:cubicBezTo>
                  <a:lnTo>
                    <a:pt x="59" y="785"/>
                  </a:lnTo>
                  <a:cubicBezTo>
                    <a:pt x="20" y="837"/>
                    <a:pt x="0" y="903"/>
                    <a:pt x="0" y="968"/>
                  </a:cubicBezTo>
                  <a:cubicBezTo>
                    <a:pt x="0" y="1138"/>
                    <a:pt x="138" y="1276"/>
                    <a:pt x="301" y="1276"/>
                  </a:cubicBezTo>
                  <a:cubicBezTo>
                    <a:pt x="400" y="1276"/>
                    <a:pt x="485" y="1230"/>
                    <a:pt x="544" y="1158"/>
                  </a:cubicBezTo>
                  <a:lnTo>
                    <a:pt x="1054" y="490"/>
                  </a:lnTo>
                  <a:cubicBezTo>
                    <a:pt x="1159" y="359"/>
                    <a:pt x="1133" y="169"/>
                    <a:pt x="1002" y="65"/>
                  </a:cubicBezTo>
                  <a:cubicBezTo>
                    <a:pt x="945" y="21"/>
                    <a:pt x="879" y="1"/>
                    <a:pt x="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73"/>
          <p:cNvGrpSpPr/>
          <p:nvPr/>
        </p:nvGrpSpPr>
        <p:grpSpPr>
          <a:xfrm>
            <a:off x="6185048" y="2690530"/>
            <a:ext cx="429646" cy="491192"/>
            <a:chOff x="6185048" y="2614330"/>
            <a:chExt cx="429646" cy="491192"/>
          </a:xfrm>
        </p:grpSpPr>
        <p:sp>
          <p:nvSpPr>
            <p:cNvPr id="968" name="Google Shape;968;p73"/>
            <p:cNvSpPr/>
            <p:nvPr/>
          </p:nvSpPr>
          <p:spPr>
            <a:xfrm>
              <a:off x="6224219" y="2698856"/>
              <a:ext cx="390475" cy="390475"/>
            </a:xfrm>
            <a:custGeom>
              <a:avLst/>
              <a:gdLst/>
              <a:ahLst/>
              <a:cxnLst/>
              <a:rect l="l" t="t" r="r" b="b"/>
              <a:pathLst>
                <a:path w="13577" h="13577" extrusionOk="0">
                  <a:moveTo>
                    <a:pt x="6788" y="1"/>
                  </a:moveTo>
                  <a:cubicBezTo>
                    <a:pt x="6625" y="1"/>
                    <a:pt x="6494" y="138"/>
                    <a:pt x="6494" y="302"/>
                  </a:cubicBezTo>
                  <a:cubicBezTo>
                    <a:pt x="6494" y="466"/>
                    <a:pt x="6625" y="596"/>
                    <a:pt x="6788" y="596"/>
                  </a:cubicBezTo>
                  <a:cubicBezTo>
                    <a:pt x="10212" y="596"/>
                    <a:pt x="12981" y="3372"/>
                    <a:pt x="12981" y="6789"/>
                  </a:cubicBezTo>
                  <a:cubicBezTo>
                    <a:pt x="12981" y="10212"/>
                    <a:pt x="10212" y="12988"/>
                    <a:pt x="6788" y="12988"/>
                  </a:cubicBezTo>
                  <a:cubicBezTo>
                    <a:pt x="3365" y="12988"/>
                    <a:pt x="596" y="10212"/>
                    <a:pt x="596" y="6789"/>
                  </a:cubicBezTo>
                  <a:cubicBezTo>
                    <a:pt x="596" y="6625"/>
                    <a:pt x="459" y="6494"/>
                    <a:pt x="295" y="6494"/>
                  </a:cubicBezTo>
                  <a:cubicBezTo>
                    <a:pt x="131" y="6494"/>
                    <a:pt x="0" y="6625"/>
                    <a:pt x="0" y="6789"/>
                  </a:cubicBezTo>
                  <a:cubicBezTo>
                    <a:pt x="7" y="10539"/>
                    <a:pt x="3044" y="13577"/>
                    <a:pt x="6788" y="13577"/>
                  </a:cubicBezTo>
                  <a:cubicBezTo>
                    <a:pt x="10539" y="13577"/>
                    <a:pt x="13576" y="10539"/>
                    <a:pt x="13576" y="6789"/>
                  </a:cubicBezTo>
                  <a:cubicBezTo>
                    <a:pt x="13576" y="3045"/>
                    <a:pt x="10539" y="1"/>
                    <a:pt x="6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3"/>
            <p:cNvSpPr/>
            <p:nvPr/>
          </p:nvSpPr>
          <p:spPr>
            <a:xfrm>
              <a:off x="6333421" y="2614330"/>
              <a:ext cx="202384" cy="231604"/>
            </a:xfrm>
            <a:custGeom>
              <a:avLst/>
              <a:gdLst/>
              <a:ahLst/>
              <a:cxnLst/>
              <a:rect l="l" t="t" r="r" b="b"/>
              <a:pathLst>
                <a:path w="7037" h="8053" extrusionOk="0">
                  <a:moveTo>
                    <a:pt x="4484" y="1"/>
                  </a:moveTo>
                  <a:lnTo>
                    <a:pt x="0" y="6206"/>
                  </a:lnTo>
                  <a:lnTo>
                    <a:pt x="2553" y="8052"/>
                  </a:lnTo>
                  <a:lnTo>
                    <a:pt x="7037" y="1847"/>
                  </a:lnTo>
                  <a:lnTo>
                    <a:pt x="4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3"/>
            <p:cNvSpPr/>
            <p:nvPr/>
          </p:nvSpPr>
          <p:spPr>
            <a:xfrm>
              <a:off x="6221401" y="2911795"/>
              <a:ext cx="124847" cy="53666"/>
            </a:xfrm>
            <a:custGeom>
              <a:avLst/>
              <a:gdLst/>
              <a:ahLst/>
              <a:cxnLst/>
              <a:rect l="l" t="t" r="r" b="b"/>
              <a:pathLst>
                <a:path w="4341" h="1866" extrusionOk="0">
                  <a:moveTo>
                    <a:pt x="0" y="0"/>
                  </a:moveTo>
                  <a:lnTo>
                    <a:pt x="0" y="1866"/>
                  </a:lnTo>
                  <a:lnTo>
                    <a:pt x="4340" y="1866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3"/>
            <p:cNvSpPr/>
            <p:nvPr/>
          </p:nvSpPr>
          <p:spPr>
            <a:xfrm>
              <a:off x="6305926" y="3035463"/>
              <a:ext cx="226312" cy="70059"/>
            </a:xfrm>
            <a:custGeom>
              <a:avLst/>
              <a:gdLst/>
              <a:ahLst/>
              <a:cxnLst/>
              <a:rect l="l" t="t" r="r" b="b"/>
              <a:pathLst>
                <a:path w="7869" h="2436" extrusionOk="0">
                  <a:moveTo>
                    <a:pt x="1179" y="1"/>
                  </a:moveTo>
                  <a:cubicBezTo>
                    <a:pt x="531" y="1"/>
                    <a:pt x="0" y="531"/>
                    <a:pt x="0" y="1185"/>
                  </a:cubicBezTo>
                  <a:lnTo>
                    <a:pt x="0" y="2436"/>
                  </a:lnTo>
                  <a:lnTo>
                    <a:pt x="7868" y="2436"/>
                  </a:lnTo>
                  <a:lnTo>
                    <a:pt x="7868" y="1185"/>
                  </a:lnTo>
                  <a:cubicBezTo>
                    <a:pt x="7868" y="531"/>
                    <a:pt x="7338" y="1"/>
                    <a:pt x="6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3"/>
            <p:cNvSpPr/>
            <p:nvPr/>
          </p:nvSpPr>
          <p:spPr>
            <a:xfrm>
              <a:off x="6185048" y="2882977"/>
              <a:ext cx="198473" cy="41271"/>
            </a:xfrm>
            <a:custGeom>
              <a:avLst/>
              <a:gdLst/>
              <a:ahLst/>
              <a:cxnLst/>
              <a:rect l="l" t="t" r="r" b="b"/>
              <a:pathLst>
                <a:path w="6901" h="1435" extrusionOk="0">
                  <a:moveTo>
                    <a:pt x="1" y="1"/>
                  </a:moveTo>
                  <a:lnTo>
                    <a:pt x="1" y="1434"/>
                  </a:lnTo>
                  <a:lnTo>
                    <a:pt x="6900" y="1434"/>
                  </a:lnTo>
                  <a:lnTo>
                    <a:pt x="6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73"/>
          <p:cNvGrpSpPr/>
          <p:nvPr/>
        </p:nvGrpSpPr>
        <p:grpSpPr>
          <a:xfrm>
            <a:off x="6893666" y="2716529"/>
            <a:ext cx="504163" cy="439223"/>
            <a:chOff x="6893666" y="2640329"/>
            <a:chExt cx="504163" cy="439223"/>
          </a:xfrm>
        </p:grpSpPr>
        <p:sp>
          <p:nvSpPr>
            <p:cNvPr id="974" name="Google Shape;974;p73"/>
            <p:cNvSpPr/>
            <p:nvPr/>
          </p:nvSpPr>
          <p:spPr>
            <a:xfrm>
              <a:off x="6934505" y="2640329"/>
              <a:ext cx="409485" cy="409284"/>
            </a:xfrm>
            <a:custGeom>
              <a:avLst/>
              <a:gdLst/>
              <a:ahLst/>
              <a:cxnLst/>
              <a:rect l="l" t="t" r="r" b="b"/>
              <a:pathLst>
                <a:path w="14238" h="14231" extrusionOk="0">
                  <a:moveTo>
                    <a:pt x="7116" y="0"/>
                  </a:moveTo>
                  <a:cubicBezTo>
                    <a:pt x="3189" y="0"/>
                    <a:pt x="1" y="3188"/>
                    <a:pt x="1" y="7115"/>
                  </a:cubicBezTo>
                  <a:cubicBezTo>
                    <a:pt x="1" y="11043"/>
                    <a:pt x="3189" y="14231"/>
                    <a:pt x="7116" y="14231"/>
                  </a:cubicBezTo>
                  <a:cubicBezTo>
                    <a:pt x="11050" y="14231"/>
                    <a:pt x="14238" y="11043"/>
                    <a:pt x="14238" y="7115"/>
                  </a:cubicBezTo>
                  <a:cubicBezTo>
                    <a:pt x="14238" y="3188"/>
                    <a:pt x="11050" y="0"/>
                    <a:pt x="7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3"/>
            <p:cNvSpPr/>
            <p:nvPr/>
          </p:nvSpPr>
          <p:spPr>
            <a:xfrm>
              <a:off x="7177929" y="2864542"/>
              <a:ext cx="219899" cy="214952"/>
            </a:xfrm>
            <a:custGeom>
              <a:avLst/>
              <a:gdLst/>
              <a:ahLst/>
              <a:cxnLst/>
              <a:rect l="l" t="t" r="r" b="b"/>
              <a:pathLst>
                <a:path w="7646" h="7474" extrusionOk="0">
                  <a:moveTo>
                    <a:pt x="5735" y="0"/>
                  </a:moveTo>
                  <a:lnTo>
                    <a:pt x="0" y="6310"/>
                  </a:lnTo>
                  <a:cubicBezTo>
                    <a:pt x="825" y="7088"/>
                    <a:pt x="1877" y="7473"/>
                    <a:pt x="2926" y="7473"/>
                  </a:cubicBezTo>
                  <a:cubicBezTo>
                    <a:pt x="4059" y="7473"/>
                    <a:pt x="5190" y="7024"/>
                    <a:pt x="6029" y="6133"/>
                  </a:cubicBezTo>
                  <a:cubicBezTo>
                    <a:pt x="7646" y="4425"/>
                    <a:pt x="7567" y="1722"/>
                    <a:pt x="5852" y="105"/>
                  </a:cubicBezTo>
                  <a:cubicBezTo>
                    <a:pt x="5813" y="72"/>
                    <a:pt x="5774" y="39"/>
                    <a:pt x="5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3"/>
            <p:cNvSpPr/>
            <p:nvPr/>
          </p:nvSpPr>
          <p:spPr>
            <a:xfrm>
              <a:off x="6893666" y="2864542"/>
              <a:ext cx="206928" cy="215010"/>
            </a:xfrm>
            <a:custGeom>
              <a:avLst/>
              <a:gdLst/>
              <a:ahLst/>
              <a:cxnLst/>
              <a:rect l="l" t="t" r="r" b="b"/>
              <a:pathLst>
                <a:path w="7195" h="7476" extrusionOk="0">
                  <a:moveTo>
                    <a:pt x="1460" y="0"/>
                  </a:moveTo>
                  <a:cubicBezTo>
                    <a:pt x="530" y="812"/>
                    <a:pt x="0" y="1977"/>
                    <a:pt x="0" y="3207"/>
                  </a:cubicBezTo>
                  <a:cubicBezTo>
                    <a:pt x="0" y="5564"/>
                    <a:pt x="1905" y="7475"/>
                    <a:pt x="4262" y="7475"/>
                  </a:cubicBezTo>
                  <a:cubicBezTo>
                    <a:pt x="5348" y="7475"/>
                    <a:pt x="6402" y="7063"/>
                    <a:pt x="7194" y="6310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3"/>
            <p:cNvSpPr/>
            <p:nvPr/>
          </p:nvSpPr>
          <p:spPr>
            <a:xfrm>
              <a:off x="7130475" y="2756980"/>
              <a:ext cx="17371" cy="176471"/>
            </a:xfrm>
            <a:custGeom>
              <a:avLst/>
              <a:gdLst/>
              <a:ahLst/>
              <a:cxnLst/>
              <a:rect l="l" t="t" r="r" b="b"/>
              <a:pathLst>
                <a:path w="604" h="6136" extrusionOk="0">
                  <a:moveTo>
                    <a:pt x="304" y="0"/>
                  </a:moveTo>
                  <a:cubicBezTo>
                    <a:pt x="280" y="0"/>
                    <a:pt x="255" y="3"/>
                    <a:pt x="230" y="9"/>
                  </a:cubicBezTo>
                  <a:cubicBezTo>
                    <a:pt x="93" y="35"/>
                    <a:pt x="1" y="160"/>
                    <a:pt x="1" y="304"/>
                  </a:cubicBezTo>
                  <a:lnTo>
                    <a:pt x="1" y="5848"/>
                  </a:lnTo>
                  <a:cubicBezTo>
                    <a:pt x="1" y="6005"/>
                    <a:pt x="132" y="6136"/>
                    <a:pt x="302" y="6136"/>
                  </a:cubicBezTo>
                  <a:cubicBezTo>
                    <a:pt x="466" y="6136"/>
                    <a:pt x="603" y="6005"/>
                    <a:pt x="603" y="5848"/>
                  </a:cubicBezTo>
                  <a:lnTo>
                    <a:pt x="603" y="290"/>
                  </a:lnTo>
                  <a:cubicBezTo>
                    <a:pt x="603" y="130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3"/>
            <p:cNvSpPr/>
            <p:nvPr/>
          </p:nvSpPr>
          <p:spPr>
            <a:xfrm>
              <a:off x="7049919" y="2836674"/>
              <a:ext cx="178686" cy="17141"/>
            </a:xfrm>
            <a:custGeom>
              <a:avLst/>
              <a:gdLst/>
              <a:ahLst/>
              <a:cxnLst/>
              <a:rect l="l" t="t" r="r" b="b"/>
              <a:pathLst>
                <a:path w="6213" h="596" extrusionOk="0">
                  <a:moveTo>
                    <a:pt x="328" y="0"/>
                  </a:moveTo>
                  <a:cubicBezTo>
                    <a:pt x="144" y="0"/>
                    <a:pt x="0" y="177"/>
                    <a:pt x="46" y="373"/>
                  </a:cubicBezTo>
                  <a:cubicBezTo>
                    <a:pt x="79" y="504"/>
                    <a:pt x="203" y="596"/>
                    <a:pt x="341" y="596"/>
                  </a:cubicBezTo>
                  <a:lnTo>
                    <a:pt x="5885" y="596"/>
                  </a:lnTo>
                  <a:cubicBezTo>
                    <a:pt x="6068" y="596"/>
                    <a:pt x="6212" y="426"/>
                    <a:pt x="6166" y="229"/>
                  </a:cubicBezTo>
                  <a:cubicBezTo>
                    <a:pt x="6134" y="92"/>
                    <a:pt x="6009" y="0"/>
                    <a:pt x="5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3"/>
            <p:cNvSpPr/>
            <p:nvPr/>
          </p:nvSpPr>
          <p:spPr>
            <a:xfrm>
              <a:off x="7259637" y="2984270"/>
              <a:ext cx="91716" cy="17342"/>
            </a:xfrm>
            <a:custGeom>
              <a:avLst/>
              <a:gdLst/>
              <a:ahLst/>
              <a:cxnLst/>
              <a:rect l="l" t="t" r="r" b="b"/>
              <a:pathLst>
                <a:path w="3189" h="603" extrusionOk="0">
                  <a:moveTo>
                    <a:pt x="347" y="0"/>
                  </a:moveTo>
                  <a:cubicBezTo>
                    <a:pt x="151" y="0"/>
                    <a:pt x="0" y="190"/>
                    <a:pt x="66" y="399"/>
                  </a:cubicBezTo>
                  <a:cubicBezTo>
                    <a:pt x="105" y="524"/>
                    <a:pt x="223" y="602"/>
                    <a:pt x="354" y="602"/>
                  </a:cubicBezTo>
                  <a:lnTo>
                    <a:pt x="2841" y="602"/>
                  </a:lnTo>
                  <a:cubicBezTo>
                    <a:pt x="3038" y="602"/>
                    <a:pt x="3188" y="413"/>
                    <a:pt x="3123" y="203"/>
                  </a:cubicBezTo>
                  <a:cubicBezTo>
                    <a:pt x="3083" y="85"/>
                    <a:pt x="2966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3"/>
            <p:cNvSpPr/>
            <p:nvPr/>
          </p:nvSpPr>
          <p:spPr>
            <a:xfrm>
              <a:off x="6927171" y="2984270"/>
              <a:ext cx="91716" cy="17342"/>
            </a:xfrm>
            <a:custGeom>
              <a:avLst/>
              <a:gdLst/>
              <a:ahLst/>
              <a:cxnLst/>
              <a:rect l="l" t="t" r="r" b="b"/>
              <a:pathLst>
                <a:path w="3189" h="603" extrusionOk="0">
                  <a:moveTo>
                    <a:pt x="347" y="0"/>
                  </a:moveTo>
                  <a:cubicBezTo>
                    <a:pt x="151" y="0"/>
                    <a:pt x="0" y="190"/>
                    <a:pt x="66" y="399"/>
                  </a:cubicBezTo>
                  <a:cubicBezTo>
                    <a:pt x="105" y="524"/>
                    <a:pt x="223" y="602"/>
                    <a:pt x="354" y="602"/>
                  </a:cubicBezTo>
                  <a:lnTo>
                    <a:pt x="2841" y="602"/>
                  </a:lnTo>
                  <a:cubicBezTo>
                    <a:pt x="3038" y="602"/>
                    <a:pt x="3188" y="413"/>
                    <a:pt x="3123" y="203"/>
                  </a:cubicBezTo>
                  <a:cubicBezTo>
                    <a:pt x="3084" y="85"/>
                    <a:pt x="2966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73"/>
          <p:cNvGrpSpPr/>
          <p:nvPr/>
        </p:nvGrpSpPr>
        <p:grpSpPr>
          <a:xfrm>
            <a:off x="7638406" y="2690530"/>
            <a:ext cx="480465" cy="491192"/>
            <a:chOff x="7638406" y="2614330"/>
            <a:chExt cx="480465" cy="491192"/>
          </a:xfrm>
        </p:grpSpPr>
        <p:sp>
          <p:nvSpPr>
            <p:cNvPr id="982" name="Google Shape;982;p73"/>
            <p:cNvSpPr/>
            <p:nvPr/>
          </p:nvSpPr>
          <p:spPr>
            <a:xfrm>
              <a:off x="7701649" y="2747057"/>
              <a:ext cx="178686" cy="121655"/>
            </a:xfrm>
            <a:custGeom>
              <a:avLst/>
              <a:gdLst/>
              <a:ahLst/>
              <a:cxnLst/>
              <a:rect l="l" t="t" r="r" b="b"/>
              <a:pathLst>
                <a:path w="6213" h="4230" extrusionOk="0">
                  <a:moveTo>
                    <a:pt x="322" y="0"/>
                  </a:moveTo>
                  <a:cubicBezTo>
                    <a:pt x="151" y="0"/>
                    <a:pt x="14" y="138"/>
                    <a:pt x="1" y="308"/>
                  </a:cubicBezTo>
                  <a:lnTo>
                    <a:pt x="1" y="3921"/>
                  </a:lnTo>
                  <a:cubicBezTo>
                    <a:pt x="14" y="4088"/>
                    <a:pt x="145" y="4223"/>
                    <a:pt x="310" y="4223"/>
                  </a:cubicBezTo>
                  <a:cubicBezTo>
                    <a:pt x="314" y="4223"/>
                    <a:pt x="318" y="4223"/>
                    <a:pt x="322" y="4223"/>
                  </a:cubicBezTo>
                  <a:lnTo>
                    <a:pt x="5905" y="4223"/>
                  </a:lnTo>
                  <a:lnTo>
                    <a:pt x="5905" y="4229"/>
                  </a:lnTo>
                  <a:cubicBezTo>
                    <a:pt x="6075" y="4229"/>
                    <a:pt x="6213" y="4092"/>
                    <a:pt x="6213" y="3921"/>
                  </a:cubicBezTo>
                  <a:cubicBezTo>
                    <a:pt x="6213" y="3745"/>
                    <a:pt x="6075" y="3607"/>
                    <a:pt x="5905" y="3588"/>
                  </a:cubicBezTo>
                  <a:lnTo>
                    <a:pt x="636" y="3588"/>
                  </a:lnTo>
                  <a:lnTo>
                    <a:pt x="636" y="308"/>
                  </a:lnTo>
                  <a:cubicBezTo>
                    <a:pt x="636" y="138"/>
                    <a:pt x="492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3"/>
            <p:cNvSpPr/>
            <p:nvPr/>
          </p:nvSpPr>
          <p:spPr>
            <a:xfrm>
              <a:off x="7638406" y="2690199"/>
              <a:ext cx="144807" cy="90019"/>
            </a:xfrm>
            <a:custGeom>
              <a:avLst/>
              <a:gdLst/>
              <a:ahLst/>
              <a:cxnLst/>
              <a:rect l="l" t="t" r="r" b="b"/>
              <a:pathLst>
                <a:path w="5035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5034" y="313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3"/>
            <p:cNvSpPr/>
            <p:nvPr/>
          </p:nvSpPr>
          <p:spPr>
            <a:xfrm>
              <a:off x="7877114" y="2671189"/>
              <a:ext cx="178485" cy="121655"/>
            </a:xfrm>
            <a:custGeom>
              <a:avLst/>
              <a:gdLst/>
              <a:ahLst/>
              <a:cxnLst/>
              <a:rect l="l" t="t" r="r" b="b"/>
              <a:pathLst>
                <a:path w="6206" h="4230" extrusionOk="0">
                  <a:moveTo>
                    <a:pt x="5885" y="1"/>
                  </a:moveTo>
                  <a:cubicBezTo>
                    <a:pt x="5715" y="1"/>
                    <a:pt x="5578" y="138"/>
                    <a:pt x="5571" y="308"/>
                  </a:cubicBezTo>
                  <a:lnTo>
                    <a:pt x="5571" y="3594"/>
                  </a:lnTo>
                  <a:lnTo>
                    <a:pt x="308" y="3594"/>
                  </a:lnTo>
                  <a:cubicBezTo>
                    <a:pt x="138" y="3607"/>
                    <a:pt x="1" y="3745"/>
                    <a:pt x="1" y="3921"/>
                  </a:cubicBezTo>
                  <a:cubicBezTo>
                    <a:pt x="1" y="4092"/>
                    <a:pt x="138" y="4229"/>
                    <a:pt x="308" y="4229"/>
                  </a:cubicBezTo>
                  <a:lnTo>
                    <a:pt x="5885" y="4229"/>
                  </a:lnTo>
                  <a:cubicBezTo>
                    <a:pt x="6062" y="4229"/>
                    <a:pt x="6199" y="4092"/>
                    <a:pt x="6206" y="3921"/>
                  </a:cubicBezTo>
                  <a:lnTo>
                    <a:pt x="6206" y="308"/>
                  </a:lnTo>
                  <a:cubicBezTo>
                    <a:pt x="6199" y="138"/>
                    <a:pt x="6062" y="1"/>
                    <a:pt x="5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3"/>
            <p:cNvSpPr/>
            <p:nvPr/>
          </p:nvSpPr>
          <p:spPr>
            <a:xfrm>
              <a:off x="7722730" y="2721634"/>
              <a:ext cx="324039" cy="383888"/>
            </a:xfrm>
            <a:custGeom>
              <a:avLst/>
              <a:gdLst/>
              <a:ahLst/>
              <a:cxnLst/>
              <a:rect l="l" t="t" r="r" b="b"/>
              <a:pathLst>
                <a:path w="11267" h="13348" extrusionOk="0">
                  <a:moveTo>
                    <a:pt x="3935" y="1"/>
                  </a:moveTo>
                  <a:lnTo>
                    <a:pt x="3935" y="4681"/>
                  </a:lnTo>
                  <a:lnTo>
                    <a:pt x="426" y="11390"/>
                  </a:lnTo>
                  <a:cubicBezTo>
                    <a:pt x="1" y="12202"/>
                    <a:pt x="426" y="13341"/>
                    <a:pt x="1160" y="13341"/>
                  </a:cubicBezTo>
                  <a:lnTo>
                    <a:pt x="10114" y="13348"/>
                  </a:lnTo>
                  <a:cubicBezTo>
                    <a:pt x="10841" y="13348"/>
                    <a:pt x="11266" y="12209"/>
                    <a:pt x="10841" y="11390"/>
                  </a:cubicBezTo>
                  <a:lnTo>
                    <a:pt x="7339" y="4688"/>
                  </a:lnTo>
                  <a:lnTo>
                    <a:pt x="7339" y="7"/>
                  </a:lnTo>
                  <a:lnTo>
                    <a:pt x="3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3"/>
            <p:cNvSpPr/>
            <p:nvPr/>
          </p:nvSpPr>
          <p:spPr>
            <a:xfrm>
              <a:off x="7721982" y="2954705"/>
              <a:ext cx="325161" cy="150817"/>
            </a:xfrm>
            <a:custGeom>
              <a:avLst/>
              <a:gdLst/>
              <a:ahLst/>
              <a:cxnLst/>
              <a:rect l="l" t="t" r="r" b="b"/>
              <a:pathLst>
                <a:path w="11306" h="5244" extrusionOk="0">
                  <a:moveTo>
                    <a:pt x="2154" y="0"/>
                  </a:moveTo>
                  <a:lnTo>
                    <a:pt x="433" y="3280"/>
                  </a:lnTo>
                  <a:cubicBezTo>
                    <a:pt x="1" y="4098"/>
                    <a:pt x="426" y="5237"/>
                    <a:pt x="1159" y="5237"/>
                  </a:cubicBezTo>
                  <a:lnTo>
                    <a:pt x="10140" y="5244"/>
                  </a:lnTo>
                  <a:cubicBezTo>
                    <a:pt x="10873" y="5244"/>
                    <a:pt x="11305" y="4105"/>
                    <a:pt x="10873" y="3286"/>
                  </a:cubicBezTo>
                  <a:lnTo>
                    <a:pt x="9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3"/>
            <p:cNvSpPr/>
            <p:nvPr/>
          </p:nvSpPr>
          <p:spPr>
            <a:xfrm>
              <a:off x="7811023" y="2712229"/>
              <a:ext cx="150070" cy="18090"/>
            </a:xfrm>
            <a:custGeom>
              <a:avLst/>
              <a:gdLst/>
              <a:ahLst/>
              <a:cxnLst/>
              <a:rect l="l" t="t" r="r" b="b"/>
              <a:pathLst>
                <a:path w="5218" h="629" extrusionOk="0">
                  <a:moveTo>
                    <a:pt x="322" y="1"/>
                  </a:moveTo>
                  <a:cubicBezTo>
                    <a:pt x="145" y="1"/>
                    <a:pt x="1" y="138"/>
                    <a:pt x="1" y="315"/>
                  </a:cubicBezTo>
                  <a:cubicBezTo>
                    <a:pt x="1" y="491"/>
                    <a:pt x="145" y="629"/>
                    <a:pt x="322" y="629"/>
                  </a:cubicBezTo>
                  <a:lnTo>
                    <a:pt x="4904" y="629"/>
                  </a:lnTo>
                  <a:cubicBezTo>
                    <a:pt x="5074" y="629"/>
                    <a:pt x="5218" y="491"/>
                    <a:pt x="5218" y="315"/>
                  </a:cubicBezTo>
                  <a:cubicBezTo>
                    <a:pt x="5218" y="145"/>
                    <a:pt x="5074" y="1"/>
                    <a:pt x="4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3"/>
            <p:cNvSpPr/>
            <p:nvPr/>
          </p:nvSpPr>
          <p:spPr>
            <a:xfrm>
              <a:off x="7974064" y="2614330"/>
              <a:ext cx="144807" cy="90220"/>
            </a:xfrm>
            <a:custGeom>
              <a:avLst/>
              <a:gdLst/>
              <a:ahLst/>
              <a:cxnLst/>
              <a:rect l="l" t="t" r="r" b="b"/>
              <a:pathLst>
                <a:path w="5035" h="3137" extrusionOk="0">
                  <a:moveTo>
                    <a:pt x="1" y="1"/>
                  </a:moveTo>
                  <a:lnTo>
                    <a:pt x="1" y="3136"/>
                  </a:lnTo>
                  <a:lnTo>
                    <a:pt x="5034" y="3136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3"/>
            <p:cNvSpPr/>
            <p:nvPr/>
          </p:nvSpPr>
          <p:spPr>
            <a:xfrm>
              <a:off x="7993649" y="2650855"/>
              <a:ext cx="107131" cy="18090"/>
            </a:xfrm>
            <a:custGeom>
              <a:avLst/>
              <a:gdLst/>
              <a:ahLst/>
              <a:cxnLst/>
              <a:rect l="l" t="t" r="r" b="b"/>
              <a:pathLst>
                <a:path w="3725" h="629" extrusionOk="0">
                  <a:moveTo>
                    <a:pt x="354" y="1"/>
                  </a:moveTo>
                  <a:cubicBezTo>
                    <a:pt x="157" y="1"/>
                    <a:pt x="0" y="184"/>
                    <a:pt x="46" y="393"/>
                  </a:cubicBezTo>
                  <a:cubicBezTo>
                    <a:pt x="85" y="537"/>
                    <a:pt x="216" y="629"/>
                    <a:pt x="360" y="629"/>
                  </a:cubicBezTo>
                  <a:lnTo>
                    <a:pt x="3365" y="629"/>
                  </a:lnTo>
                  <a:cubicBezTo>
                    <a:pt x="3568" y="629"/>
                    <a:pt x="3725" y="446"/>
                    <a:pt x="3673" y="236"/>
                  </a:cubicBezTo>
                  <a:cubicBezTo>
                    <a:pt x="3640" y="99"/>
                    <a:pt x="3509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3"/>
            <p:cNvSpPr/>
            <p:nvPr/>
          </p:nvSpPr>
          <p:spPr>
            <a:xfrm>
              <a:off x="7657416" y="2726552"/>
              <a:ext cx="107160" cy="18263"/>
            </a:xfrm>
            <a:custGeom>
              <a:avLst/>
              <a:gdLst/>
              <a:ahLst/>
              <a:cxnLst/>
              <a:rect l="l" t="t" r="r" b="b"/>
              <a:pathLst>
                <a:path w="3726" h="635" extrusionOk="0">
                  <a:moveTo>
                    <a:pt x="354" y="0"/>
                  </a:moveTo>
                  <a:cubicBezTo>
                    <a:pt x="158" y="0"/>
                    <a:pt x="1" y="183"/>
                    <a:pt x="46" y="393"/>
                  </a:cubicBezTo>
                  <a:cubicBezTo>
                    <a:pt x="79" y="537"/>
                    <a:pt x="217" y="635"/>
                    <a:pt x="361" y="635"/>
                  </a:cubicBezTo>
                  <a:lnTo>
                    <a:pt x="3365" y="635"/>
                  </a:lnTo>
                  <a:cubicBezTo>
                    <a:pt x="3568" y="635"/>
                    <a:pt x="3725" y="452"/>
                    <a:pt x="3673" y="242"/>
                  </a:cubicBezTo>
                  <a:cubicBezTo>
                    <a:pt x="3640" y="98"/>
                    <a:pt x="3509" y="0"/>
                    <a:pt x="3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73"/>
          <p:cNvGrpSpPr/>
          <p:nvPr/>
        </p:nvGrpSpPr>
        <p:grpSpPr>
          <a:xfrm>
            <a:off x="1019867" y="3365240"/>
            <a:ext cx="408536" cy="491019"/>
            <a:chOff x="1019867" y="3289040"/>
            <a:chExt cx="408536" cy="491019"/>
          </a:xfrm>
        </p:grpSpPr>
        <p:sp>
          <p:nvSpPr>
            <p:cNvPr id="992" name="Google Shape;992;p73"/>
            <p:cNvSpPr/>
            <p:nvPr/>
          </p:nvSpPr>
          <p:spPr>
            <a:xfrm>
              <a:off x="1019867" y="3289040"/>
              <a:ext cx="408536" cy="491019"/>
            </a:xfrm>
            <a:custGeom>
              <a:avLst/>
              <a:gdLst/>
              <a:ahLst/>
              <a:cxnLst/>
              <a:rect l="l" t="t" r="r" b="b"/>
              <a:pathLst>
                <a:path w="14205" h="17073" extrusionOk="0">
                  <a:moveTo>
                    <a:pt x="1447" y="1"/>
                  </a:moveTo>
                  <a:cubicBezTo>
                    <a:pt x="648" y="1"/>
                    <a:pt x="0" y="642"/>
                    <a:pt x="0" y="1441"/>
                  </a:cubicBezTo>
                  <a:lnTo>
                    <a:pt x="0" y="15632"/>
                  </a:lnTo>
                  <a:cubicBezTo>
                    <a:pt x="0" y="16424"/>
                    <a:pt x="648" y="17072"/>
                    <a:pt x="1447" y="17072"/>
                  </a:cubicBezTo>
                  <a:lnTo>
                    <a:pt x="14204" y="17072"/>
                  </a:lnTo>
                  <a:lnTo>
                    <a:pt x="142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3"/>
            <p:cNvSpPr/>
            <p:nvPr/>
          </p:nvSpPr>
          <p:spPr>
            <a:xfrm>
              <a:off x="1191535" y="3397292"/>
              <a:ext cx="128615" cy="145756"/>
            </a:xfrm>
            <a:custGeom>
              <a:avLst/>
              <a:gdLst/>
              <a:ahLst/>
              <a:cxnLst/>
              <a:rect l="l" t="t" r="r" b="b"/>
              <a:pathLst>
                <a:path w="4472" h="5068" extrusionOk="0">
                  <a:moveTo>
                    <a:pt x="2253" y="668"/>
                  </a:moveTo>
                  <a:lnTo>
                    <a:pt x="3869" y="1598"/>
                  </a:lnTo>
                  <a:lnTo>
                    <a:pt x="3869" y="3463"/>
                  </a:lnTo>
                  <a:lnTo>
                    <a:pt x="2253" y="4399"/>
                  </a:lnTo>
                  <a:lnTo>
                    <a:pt x="636" y="3463"/>
                  </a:lnTo>
                  <a:lnTo>
                    <a:pt x="636" y="1598"/>
                  </a:lnTo>
                  <a:lnTo>
                    <a:pt x="2253" y="668"/>
                  </a:lnTo>
                  <a:close/>
                  <a:moveTo>
                    <a:pt x="2239" y="1"/>
                  </a:moveTo>
                  <a:cubicBezTo>
                    <a:pt x="2185" y="1"/>
                    <a:pt x="2131" y="14"/>
                    <a:pt x="2082" y="40"/>
                  </a:cubicBezTo>
                  <a:lnTo>
                    <a:pt x="158" y="1153"/>
                  </a:lnTo>
                  <a:cubicBezTo>
                    <a:pt x="60" y="1212"/>
                    <a:pt x="1" y="1310"/>
                    <a:pt x="1" y="1421"/>
                  </a:cubicBezTo>
                  <a:lnTo>
                    <a:pt x="1" y="3647"/>
                  </a:lnTo>
                  <a:cubicBezTo>
                    <a:pt x="1" y="3751"/>
                    <a:pt x="60" y="3856"/>
                    <a:pt x="158" y="3915"/>
                  </a:cubicBezTo>
                  <a:lnTo>
                    <a:pt x="2082" y="5021"/>
                  </a:lnTo>
                  <a:cubicBezTo>
                    <a:pt x="2128" y="5047"/>
                    <a:pt x="2181" y="5067"/>
                    <a:pt x="2239" y="5067"/>
                  </a:cubicBezTo>
                  <a:cubicBezTo>
                    <a:pt x="2292" y="5067"/>
                    <a:pt x="2344" y="5047"/>
                    <a:pt x="2390" y="5021"/>
                  </a:cubicBezTo>
                  <a:lnTo>
                    <a:pt x="4314" y="3915"/>
                  </a:lnTo>
                  <a:cubicBezTo>
                    <a:pt x="4413" y="3856"/>
                    <a:pt x="4472" y="3751"/>
                    <a:pt x="4472" y="3647"/>
                  </a:cubicBezTo>
                  <a:lnTo>
                    <a:pt x="4472" y="1421"/>
                  </a:lnTo>
                  <a:cubicBezTo>
                    <a:pt x="4472" y="1310"/>
                    <a:pt x="4413" y="1212"/>
                    <a:pt x="4314" y="1153"/>
                  </a:cubicBezTo>
                  <a:lnTo>
                    <a:pt x="2390" y="40"/>
                  </a:lnTo>
                  <a:cubicBezTo>
                    <a:pt x="2344" y="14"/>
                    <a:pt x="2292" y="1"/>
                    <a:pt x="2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3"/>
            <p:cNvSpPr/>
            <p:nvPr/>
          </p:nvSpPr>
          <p:spPr>
            <a:xfrm>
              <a:off x="1247272" y="3493868"/>
              <a:ext cx="128413" cy="145554"/>
            </a:xfrm>
            <a:custGeom>
              <a:avLst/>
              <a:gdLst/>
              <a:ahLst/>
              <a:cxnLst/>
              <a:rect l="l" t="t" r="r" b="b"/>
              <a:pathLst>
                <a:path w="4465" h="5061" extrusionOk="0">
                  <a:moveTo>
                    <a:pt x="2213" y="662"/>
                  </a:moveTo>
                  <a:lnTo>
                    <a:pt x="3836" y="1598"/>
                  </a:lnTo>
                  <a:lnTo>
                    <a:pt x="3836" y="3463"/>
                  </a:lnTo>
                  <a:lnTo>
                    <a:pt x="2213" y="4399"/>
                  </a:lnTo>
                  <a:lnTo>
                    <a:pt x="596" y="3463"/>
                  </a:lnTo>
                  <a:lnTo>
                    <a:pt x="596" y="1598"/>
                  </a:lnTo>
                  <a:lnTo>
                    <a:pt x="2213" y="662"/>
                  </a:lnTo>
                  <a:close/>
                  <a:moveTo>
                    <a:pt x="2232" y="1"/>
                  </a:moveTo>
                  <a:cubicBezTo>
                    <a:pt x="2178" y="1"/>
                    <a:pt x="2124" y="14"/>
                    <a:pt x="2075" y="40"/>
                  </a:cubicBezTo>
                  <a:lnTo>
                    <a:pt x="151" y="1153"/>
                  </a:lnTo>
                  <a:cubicBezTo>
                    <a:pt x="59" y="1205"/>
                    <a:pt x="0" y="1310"/>
                    <a:pt x="0" y="1421"/>
                  </a:cubicBezTo>
                  <a:lnTo>
                    <a:pt x="0" y="3640"/>
                  </a:lnTo>
                  <a:cubicBezTo>
                    <a:pt x="0" y="3751"/>
                    <a:pt x="59" y="3856"/>
                    <a:pt x="151" y="3908"/>
                  </a:cubicBezTo>
                  <a:lnTo>
                    <a:pt x="2075" y="5021"/>
                  </a:lnTo>
                  <a:cubicBezTo>
                    <a:pt x="2128" y="5047"/>
                    <a:pt x="2180" y="5061"/>
                    <a:pt x="2232" y="5061"/>
                  </a:cubicBezTo>
                  <a:cubicBezTo>
                    <a:pt x="2285" y="5061"/>
                    <a:pt x="2337" y="5047"/>
                    <a:pt x="2390" y="5021"/>
                  </a:cubicBezTo>
                  <a:lnTo>
                    <a:pt x="4314" y="3908"/>
                  </a:lnTo>
                  <a:cubicBezTo>
                    <a:pt x="4406" y="3856"/>
                    <a:pt x="4465" y="3751"/>
                    <a:pt x="4465" y="3640"/>
                  </a:cubicBezTo>
                  <a:lnTo>
                    <a:pt x="4465" y="1421"/>
                  </a:lnTo>
                  <a:cubicBezTo>
                    <a:pt x="4465" y="1310"/>
                    <a:pt x="4406" y="1205"/>
                    <a:pt x="4314" y="1153"/>
                  </a:cubicBezTo>
                  <a:lnTo>
                    <a:pt x="2390" y="40"/>
                  </a:lnTo>
                  <a:cubicBezTo>
                    <a:pt x="2340" y="14"/>
                    <a:pt x="2286" y="1"/>
                    <a:pt x="2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3"/>
            <p:cNvSpPr/>
            <p:nvPr/>
          </p:nvSpPr>
          <p:spPr>
            <a:xfrm>
              <a:off x="1136000" y="3493868"/>
              <a:ext cx="128442" cy="145554"/>
            </a:xfrm>
            <a:custGeom>
              <a:avLst/>
              <a:gdLst/>
              <a:ahLst/>
              <a:cxnLst/>
              <a:rect l="l" t="t" r="r" b="b"/>
              <a:pathLst>
                <a:path w="4466" h="5061" extrusionOk="0">
                  <a:moveTo>
                    <a:pt x="2253" y="662"/>
                  </a:moveTo>
                  <a:lnTo>
                    <a:pt x="3869" y="1598"/>
                  </a:lnTo>
                  <a:lnTo>
                    <a:pt x="3869" y="3463"/>
                  </a:lnTo>
                  <a:lnTo>
                    <a:pt x="2253" y="4399"/>
                  </a:lnTo>
                  <a:lnTo>
                    <a:pt x="636" y="3463"/>
                  </a:lnTo>
                  <a:lnTo>
                    <a:pt x="636" y="1598"/>
                  </a:lnTo>
                  <a:lnTo>
                    <a:pt x="2253" y="662"/>
                  </a:lnTo>
                  <a:close/>
                  <a:moveTo>
                    <a:pt x="2233" y="1"/>
                  </a:moveTo>
                  <a:cubicBezTo>
                    <a:pt x="2179" y="1"/>
                    <a:pt x="2125" y="14"/>
                    <a:pt x="2076" y="40"/>
                  </a:cubicBezTo>
                  <a:lnTo>
                    <a:pt x="151" y="1153"/>
                  </a:lnTo>
                  <a:cubicBezTo>
                    <a:pt x="60" y="1205"/>
                    <a:pt x="1" y="1310"/>
                    <a:pt x="1" y="1421"/>
                  </a:cubicBezTo>
                  <a:lnTo>
                    <a:pt x="1" y="3640"/>
                  </a:lnTo>
                  <a:cubicBezTo>
                    <a:pt x="1" y="3751"/>
                    <a:pt x="60" y="3856"/>
                    <a:pt x="151" y="3908"/>
                  </a:cubicBezTo>
                  <a:lnTo>
                    <a:pt x="2076" y="5021"/>
                  </a:lnTo>
                  <a:cubicBezTo>
                    <a:pt x="2128" y="5047"/>
                    <a:pt x="2181" y="5061"/>
                    <a:pt x="2233" y="5061"/>
                  </a:cubicBezTo>
                  <a:cubicBezTo>
                    <a:pt x="2285" y="5061"/>
                    <a:pt x="2344" y="5047"/>
                    <a:pt x="2390" y="5021"/>
                  </a:cubicBezTo>
                  <a:lnTo>
                    <a:pt x="4314" y="3908"/>
                  </a:lnTo>
                  <a:cubicBezTo>
                    <a:pt x="4406" y="3856"/>
                    <a:pt x="4465" y="3751"/>
                    <a:pt x="4465" y="3640"/>
                  </a:cubicBezTo>
                  <a:lnTo>
                    <a:pt x="4465" y="1421"/>
                  </a:lnTo>
                  <a:cubicBezTo>
                    <a:pt x="4465" y="1310"/>
                    <a:pt x="4406" y="1205"/>
                    <a:pt x="4314" y="1153"/>
                  </a:cubicBezTo>
                  <a:lnTo>
                    <a:pt x="2390" y="40"/>
                  </a:lnTo>
                  <a:cubicBezTo>
                    <a:pt x="2341" y="14"/>
                    <a:pt x="2287" y="1"/>
                    <a:pt x="2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3"/>
            <p:cNvSpPr/>
            <p:nvPr/>
          </p:nvSpPr>
          <p:spPr>
            <a:xfrm>
              <a:off x="1301859" y="3621275"/>
              <a:ext cx="18291" cy="47425"/>
            </a:xfrm>
            <a:custGeom>
              <a:avLst/>
              <a:gdLst/>
              <a:ahLst/>
              <a:cxnLst/>
              <a:rect l="l" t="t" r="r" b="b"/>
              <a:pathLst>
                <a:path w="636" h="1649" extrusionOk="0">
                  <a:moveTo>
                    <a:pt x="314" y="1"/>
                  </a:moveTo>
                  <a:cubicBezTo>
                    <a:pt x="291" y="1"/>
                    <a:pt x="267" y="3"/>
                    <a:pt x="243" y="9"/>
                  </a:cubicBezTo>
                  <a:cubicBezTo>
                    <a:pt x="99" y="41"/>
                    <a:pt x="1" y="172"/>
                    <a:pt x="1" y="323"/>
                  </a:cubicBezTo>
                  <a:lnTo>
                    <a:pt x="1" y="1324"/>
                  </a:lnTo>
                  <a:lnTo>
                    <a:pt x="1" y="1396"/>
                  </a:lnTo>
                  <a:cubicBezTo>
                    <a:pt x="1" y="1546"/>
                    <a:pt x="99" y="1649"/>
                    <a:pt x="233" y="1649"/>
                  </a:cubicBezTo>
                  <a:cubicBezTo>
                    <a:pt x="257" y="1649"/>
                    <a:pt x="282" y="1646"/>
                    <a:pt x="308" y="1639"/>
                  </a:cubicBezTo>
                  <a:lnTo>
                    <a:pt x="315" y="1639"/>
                  </a:lnTo>
                  <a:cubicBezTo>
                    <a:pt x="492" y="1639"/>
                    <a:pt x="636" y="1495"/>
                    <a:pt x="636" y="1324"/>
                  </a:cubicBezTo>
                  <a:lnTo>
                    <a:pt x="636" y="316"/>
                  </a:lnTo>
                  <a:cubicBezTo>
                    <a:pt x="636" y="143"/>
                    <a:pt x="488" y="1"/>
                    <a:pt x="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3"/>
            <p:cNvSpPr/>
            <p:nvPr/>
          </p:nvSpPr>
          <p:spPr>
            <a:xfrm>
              <a:off x="1357970" y="3505344"/>
              <a:ext cx="37676" cy="38251"/>
            </a:xfrm>
            <a:custGeom>
              <a:avLst/>
              <a:gdLst/>
              <a:ahLst/>
              <a:cxnLst/>
              <a:rect l="l" t="t" r="r" b="b"/>
              <a:pathLst>
                <a:path w="1310" h="1330" extrusionOk="0">
                  <a:moveTo>
                    <a:pt x="970" y="1"/>
                  </a:moveTo>
                  <a:cubicBezTo>
                    <a:pt x="886" y="1"/>
                    <a:pt x="802" y="33"/>
                    <a:pt x="740" y="99"/>
                  </a:cubicBezTo>
                  <a:lnTo>
                    <a:pt x="79" y="806"/>
                  </a:lnTo>
                  <a:cubicBezTo>
                    <a:pt x="26" y="865"/>
                    <a:pt x="0" y="937"/>
                    <a:pt x="0" y="1016"/>
                  </a:cubicBezTo>
                  <a:cubicBezTo>
                    <a:pt x="0" y="1192"/>
                    <a:pt x="138" y="1330"/>
                    <a:pt x="308" y="1330"/>
                  </a:cubicBezTo>
                  <a:cubicBezTo>
                    <a:pt x="393" y="1330"/>
                    <a:pt x="478" y="1290"/>
                    <a:pt x="537" y="1232"/>
                  </a:cubicBezTo>
                  <a:lnTo>
                    <a:pt x="1192" y="518"/>
                  </a:lnTo>
                  <a:cubicBezTo>
                    <a:pt x="1309" y="394"/>
                    <a:pt x="1303" y="197"/>
                    <a:pt x="1179" y="79"/>
                  </a:cubicBezTo>
                  <a:cubicBezTo>
                    <a:pt x="1120" y="27"/>
                    <a:pt x="1045" y="1"/>
                    <a:pt x="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3"/>
            <p:cNvSpPr/>
            <p:nvPr/>
          </p:nvSpPr>
          <p:spPr>
            <a:xfrm>
              <a:off x="1171202" y="3413081"/>
              <a:ext cx="39200" cy="33937"/>
            </a:xfrm>
            <a:custGeom>
              <a:avLst/>
              <a:gdLst/>
              <a:ahLst/>
              <a:cxnLst/>
              <a:rect l="l" t="t" r="r" b="b"/>
              <a:pathLst>
                <a:path w="1363" h="1180" extrusionOk="0">
                  <a:moveTo>
                    <a:pt x="350" y="1"/>
                  </a:moveTo>
                  <a:cubicBezTo>
                    <a:pt x="262" y="1"/>
                    <a:pt x="174" y="39"/>
                    <a:pt x="112" y="113"/>
                  </a:cubicBezTo>
                  <a:cubicBezTo>
                    <a:pt x="1" y="244"/>
                    <a:pt x="20" y="440"/>
                    <a:pt x="151" y="551"/>
                  </a:cubicBezTo>
                  <a:lnTo>
                    <a:pt x="819" y="1108"/>
                  </a:lnTo>
                  <a:cubicBezTo>
                    <a:pt x="871" y="1154"/>
                    <a:pt x="943" y="1180"/>
                    <a:pt x="1015" y="1180"/>
                  </a:cubicBezTo>
                  <a:cubicBezTo>
                    <a:pt x="1107" y="1180"/>
                    <a:pt x="1199" y="1140"/>
                    <a:pt x="1258" y="1068"/>
                  </a:cubicBezTo>
                  <a:cubicBezTo>
                    <a:pt x="1362" y="938"/>
                    <a:pt x="1349" y="741"/>
                    <a:pt x="1218" y="630"/>
                  </a:cubicBezTo>
                  <a:lnTo>
                    <a:pt x="551" y="73"/>
                  </a:lnTo>
                  <a:cubicBezTo>
                    <a:pt x="490" y="25"/>
                    <a:pt x="420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3"/>
            <p:cNvSpPr/>
            <p:nvPr/>
          </p:nvSpPr>
          <p:spPr>
            <a:xfrm>
              <a:off x="1113970" y="3589725"/>
              <a:ext cx="41069" cy="35001"/>
            </a:xfrm>
            <a:custGeom>
              <a:avLst/>
              <a:gdLst/>
              <a:ahLst/>
              <a:cxnLst/>
              <a:rect l="l" t="t" r="r" b="b"/>
              <a:pathLst>
                <a:path w="1428" h="1217" extrusionOk="0">
                  <a:moveTo>
                    <a:pt x="1077" y="0"/>
                  </a:moveTo>
                  <a:cubicBezTo>
                    <a:pt x="1010" y="0"/>
                    <a:pt x="942" y="21"/>
                    <a:pt x="885" y="65"/>
                  </a:cubicBezTo>
                  <a:lnTo>
                    <a:pt x="125" y="661"/>
                  </a:lnTo>
                  <a:cubicBezTo>
                    <a:pt x="47" y="719"/>
                    <a:pt x="1" y="811"/>
                    <a:pt x="1" y="903"/>
                  </a:cubicBezTo>
                  <a:cubicBezTo>
                    <a:pt x="1" y="1079"/>
                    <a:pt x="145" y="1217"/>
                    <a:pt x="315" y="1217"/>
                  </a:cubicBezTo>
                  <a:cubicBezTo>
                    <a:pt x="381" y="1217"/>
                    <a:pt x="453" y="1191"/>
                    <a:pt x="505" y="1151"/>
                  </a:cubicBezTo>
                  <a:lnTo>
                    <a:pt x="1271" y="556"/>
                  </a:lnTo>
                  <a:cubicBezTo>
                    <a:pt x="1402" y="451"/>
                    <a:pt x="1428" y="255"/>
                    <a:pt x="1323" y="117"/>
                  </a:cubicBezTo>
                  <a:cubicBezTo>
                    <a:pt x="1262" y="41"/>
                    <a:pt x="1170" y="0"/>
                    <a:pt x="10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3"/>
            <p:cNvSpPr/>
            <p:nvPr/>
          </p:nvSpPr>
          <p:spPr>
            <a:xfrm>
              <a:off x="1019867" y="3289040"/>
              <a:ext cx="60454" cy="491019"/>
            </a:xfrm>
            <a:custGeom>
              <a:avLst/>
              <a:gdLst/>
              <a:ahLst/>
              <a:cxnLst/>
              <a:rect l="l" t="t" r="r" b="b"/>
              <a:pathLst>
                <a:path w="2102" h="17073" extrusionOk="0">
                  <a:moveTo>
                    <a:pt x="1447" y="1"/>
                  </a:moveTo>
                  <a:cubicBezTo>
                    <a:pt x="648" y="1"/>
                    <a:pt x="0" y="642"/>
                    <a:pt x="0" y="1441"/>
                  </a:cubicBezTo>
                  <a:lnTo>
                    <a:pt x="0" y="15632"/>
                  </a:lnTo>
                  <a:cubicBezTo>
                    <a:pt x="0" y="16424"/>
                    <a:pt x="648" y="17072"/>
                    <a:pt x="1447" y="17072"/>
                  </a:cubicBezTo>
                  <a:lnTo>
                    <a:pt x="2101" y="17072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73"/>
          <p:cNvGrpSpPr/>
          <p:nvPr/>
        </p:nvGrpSpPr>
        <p:grpSpPr>
          <a:xfrm>
            <a:off x="1714910" y="3365240"/>
            <a:ext cx="494183" cy="491019"/>
            <a:chOff x="1714910" y="3289040"/>
            <a:chExt cx="494183" cy="491019"/>
          </a:xfrm>
        </p:grpSpPr>
        <p:sp>
          <p:nvSpPr>
            <p:cNvPr id="1002" name="Google Shape;1002;p73"/>
            <p:cNvSpPr/>
            <p:nvPr/>
          </p:nvSpPr>
          <p:spPr>
            <a:xfrm>
              <a:off x="1827678" y="3522312"/>
              <a:ext cx="148172" cy="147999"/>
            </a:xfrm>
            <a:custGeom>
              <a:avLst/>
              <a:gdLst/>
              <a:ahLst/>
              <a:cxnLst/>
              <a:rect l="l" t="t" r="r" b="b"/>
              <a:pathLst>
                <a:path w="5152" h="5146" extrusionOk="0">
                  <a:moveTo>
                    <a:pt x="3718" y="0"/>
                  </a:moveTo>
                  <a:lnTo>
                    <a:pt x="0" y="3718"/>
                  </a:lnTo>
                  <a:lnTo>
                    <a:pt x="1434" y="5145"/>
                  </a:lnTo>
                  <a:lnTo>
                    <a:pt x="5152" y="1434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3"/>
            <p:cNvSpPr/>
            <p:nvPr/>
          </p:nvSpPr>
          <p:spPr>
            <a:xfrm>
              <a:off x="1714910" y="3576151"/>
              <a:ext cx="207101" cy="203908"/>
            </a:xfrm>
            <a:custGeom>
              <a:avLst/>
              <a:gdLst/>
              <a:ahLst/>
              <a:cxnLst/>
              <a:rect l="l" t="t" r="r" b="b"/>
              <a:pathLst>
                <a:path w="7201" h="7090" extrusionOk="0">
                  <a:moveTo>
                    <a:pt x="4274" y="0"/>
                  </a:moveTo>
                  <a:lnTo>
                    <a:pt x="439" y="3829"/>
                  </a:lnTo>
                  <a:cubicBezTo>
                    <a:pt x="0" y="4275"/>
                    <a:pt x="0" y="4988"/>
                    <a:pt x="439" y="5433"/>
                  </a:cubicBezTo>
                  <a:lnTo>
                    <a:pt x="1767" y="6755"/>
                  </a:lnTo>
                  <a:cubicBezTo>
                    <a:pt x="1987" y="6978"/>
                    <a:pt x="2276" y="7089"/>
                    <a:pt x="2566" y="7089"/>
                  </a:cubicBezTo>
                  <a:cubicBezTo>
                    <a:pt x="2856" y="7089"/>
                    <a:pt x="3145" y="6978"/>
                    <a:pt x="3365" y="6755"/>
                  </a:cubicBezTo>
                  <a:lnTo>
                    <a:pt x="7200" y="2926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3"/>
            <p:cNvSpPr/>
            <p:nvPr/>
          </p:nvSpPr>
          <p:spPr>
            <a:xfrm>
              <a:off x="1865871" y="3289040"/>
              <a:ext cx="343222" cy="343222"/>
            </a:xfrm>
            <a:custGeom>
              <a:avLst/>
              <a:gdLst/>
              <a:ahLst/>
              <a:cxnLst/>
              <a:rect l="l" t="t" r="r" b="b"/>
              <a:pathLst>
                <a:path w="11934" h="11934" extrusionOk="0">
                  <a:moveTo>
                    <a:pt x="5964" y="1"/>
                  </a:moveTo>
                  <a:cubicBezTo>
                    <a:pt x="2672" y="1"/>
                    <a:pt x="1" y="2671"/>
                    <a:pt x="1" y="5964"/>
                  </a:cubicBezTo>
                  <a:cubicBezTo>
                    <a:pt x="1" y="9263"/>
                    <a:pt x="2672" y="11934"/>
                    <a:pt x="5964" y="11934"/>
                  </a:cubicBezTo>
                  <a:cubicBezTo>
                    <a:pt x="9263" y="11934"/>
                    <a:pt x="11934" y="9263"/>
                    <a:pt x="11934" y="5964"/>
                  </a:cubicBezTo>
                  <a:cubicBezTo>
                    <a:pt x="11934" y="2671"/>
                    <a:pt x="9263" y="1"/>
                    <a:pt x="5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3"/>
            <p:cNvSpPr/>
            <p:nvPr/>
          </p:nvSpPr>
          <p:spPr>
            <a:xfrm>
              <a:off x="2057700" y="3381791"/>
              <a:ext cx="36180" cy="150904"/>
            </a:xfrm>
            <a:custGeom>
              <a:avLst/>
              <a:gdLst/>
              <a:ahLst/>
              <a:cxnLst/>
              <a:rect l="l" t="t" r="r" b="b"/>
              <a:pathLst>
                <a:path w="1258" h="5247" extrusionOk="0">
                  <a:moveTo>
                    <a:pt x="920" y="1"/>
                  </a:moveTo>
                  <a:cubicBezTo>
                    <a:pt x="758" y="1"/>
                    <a:pt x="615" y="120"/>
                    <a:pt x="597" y="284"/>
                  </a:cubicBezTo>
                  <a:lnTo>
                    <a:pt x="27" y="4879"/>
                  </a:lnTo>
                  <a:cubicBezTo>
                    <a:pt x="1" y="5063"/>
                    <a:pt x="132" y="5220"/>
                    <a:pt x="309" y="5246"/>
                  </a:cubicBezTo>
                  <a:lnTo>
                    <a:pt x="348" y="5246"/>
                  </a:lnTo>
                  <a:cubicBezTo>
                    <a:pt x="512" y="5246"/>
                    <a:pt x="649" y="5122"/>
                    <a:pt x="669" y="4958"/>
                  </a:cubicBezTo>
                  <a:lnTo>
                    <a:pt x="1238" y="363"/>
                  </a:lnTo>
                  <a:cubicBezTo>
                    <a:pt x="1258" y="186"/>
                    <a:pt x="1133" y="23"/>
                    <a:pt x="957" y="3"/>
                  </a:cubicBezTo>
                  <a:cubicBezTo>
                    <a:pt x="944" y="2"/>
                    <a:pt x="932" y="1"/>
                    <a:pt x="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3"/>
            <p:cNvSpPr/>
            <p:nvPr/>
          </p:nvSpPr>
          <p:spPr>
            <a:xfrm>
              <a:off x="1941194" y="3448082"/>
              <a:ext cx="137070" cy="84612"/>
            </a:xfrm>
            <a:custGeom>
              <a:avLst/>
              <a:gdLst/>
              <a:ahLst/>
              <a:cxnLst/>
              <a:rect l="l" t="t" r="r" b="b"/>
              <a:pathLst>
                <a:path w="4766" h="2942" extrusionOk="0">
                  <a:moveTo>
                    <a:pt x="376" y="1"/>
                  </a:moveTo>
                  <a:cubicBezTo>
                    <a:pt x="263" y="1"/>
                    <a:pt x="154" y="57"/>
                    <a:pt x="92" y="159"/>
                  </a:cubicBezTo>
                  <a:cubicBezTo>
                    <a:pt x="0" y="316"/>
                    <a:pt x="59" y="519"/>
                    <a:pt x="210" y="604"/>
                  </a:cubicBezTo>
                  <a:lnTo>
                    <a:pt x="4235" y="2895"/>
                  </a:lnTo>
                  <a:cubicBezTo>
                    <a:pt x="4288" y="2928"/>
                    <a:pt x="4340" y="2941"/>
                    <a:pt x="4399" y="2941"/>
                  </a:cubicBezTo>
                  <a:cubicBezTo>
                    <a:pt x="4517" y="2941"/>
                    <a:pt x="4621" y="2876"/>
                    <a:pt x="4680" y="2777"/>
                  </a:cubicBezTo>
                  <a:cubicBezTo>
                    <a:pt x="4765" y="2620"/>
                    <a:pt x="4713" y="2424"/>
                    <a:pt x="4556" y="2332"/>
                  </a:cubicBezTo>
                  <a:lnTo>
                    <a:pt x="537" y="41"/>
                  </a:lnTo>
                  <a:cubicBezTo>
                    <a:pt x="486" y="14"/>
                    <a:pt x="431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3"/>
            <p:cNvSpPr/>
            <p:nvPr/>
          </p:nvSpPr>
          <p:spPr>
            <a:xfrm>
              <a:off x="1903518" y="3414491"/>
              <a:ext cx="96806" cy="85935"/>
            </a:xfrm>
            <a:custGeom>
              <a:avLst/>
              <a:gdLst/>
              <a:ahLst/>
              <a:cxnLst/>
              <a:rect l="l" t="t" r="r" b="b"/>
              <a:pathLst>
                <a:path w="3366" h="2988" extrusionOk="0">
                  <a:moveTo>
                    <a:pt x="1657" y="1"/>
                  </a:moveTo>
                  <a:cubicBezTo>
                    <a:pt x="1438" y="1"/>
                    <a:pt x="1217" y="50"/>
                    <a:pt x="1009" y="155"/>
                  </a:cubicBezTo>
                  <a:cubicBezTo>
                    <a:pt x="289" y="515"/>
                    <a:pt x="1" y="1412"/>
                    <a:pt x="374" y="2152"/>
                  </a:cubicBezTo>
                  <a:cubicBezTo>
                    <a:pt x="640" y="2680"/>
                    <a:pt x="1166" y="2987"/>
                    <a:pt x="1710" y="2987"/>
                  </a:cubicBezTo>
                  <a:cubicBezTo>
                    <a:pt x="1928" y="2987"/>
                    <a:pt x="2149" y="2938"/>
                    <a:pt x="2357" y="2833"/>
                  </a:cubicBezTo>
                  <a:cubicBezTo>
                    <a:pt x="3078" y="2473"/>
                    <a:pt x="3366" y="1576"/>
                    <a:pt x="2992" y="836"/>
                  </a:cubicBezTo>
                  <a:cubicBezTo>
                    <a:pt x="2726" y="308"/>
                    <a:pt x="2200" y="1"/>
                    <a:pt x="1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3"/>
            <p:cNvSpPr/>
            <p:nvPr/>
          </p:nvSpPr>
          <p:spPr>
            <a:xfrm>
              <a:off x="2035699" y="3348314"/>
              <a:ext cx="96605" cy="85906"/>
            </a:xfrm>
            <a:custGeom>
              <a:avLst/>
              <a:gdLst/>
              <a:ahLst/>
              <a:cxnLst/>
              <a:rect l="l" t="t" r="r" b="b"/>
              <a:pathLst>
                <a:path w="3359" h="2987" extrusionOk="0">
                  <a:moveTo>
                    <a:pt x="1655" y="0"/>
                  </a:moveTo>
                  <a:cubicBezTo>
                    <a:pt x="1437" y="0"/>
                    <a:pt x="1216" y="49"/>
                    <a:pt x="1008" y="152"/>
                  </a:cubicBezTo>
                  <a:cubicBezTo>
                    <a:pt x="288" y="512"/>
                    <a:pt x="0" y="1409"/>
                    <a:pt x="373" y="2149"/>
                  </a:cubicBezTo>
                  <a:cubicBezTo>
                    <a:pt x="640" y="2678"/>
                    <a:pt x="1170" y="2987"/>
                    <a:pt x="1713" y="2987"/>
                  </a:cubicBezTo>
                  <a:cubicBezTo>
                    <a:pt x="1928" y="2987"/>
                    <a:pt x="2146" y="2938"/>
                    <a:pt x="2350" y="2836"/>
                  </a:cubicBezTo>
                  <a:cubicBezTo>
                    <a:pt x="3077" y="2469"/>
                    <a:pt x="3358" y="1579"/>
                    <a:pt x="2992" y="833"/>
                  </a:cubicBezTo>
                  <a:cubicBezTo>
                    <a:pt x="2725" y="305"/>
                    <a:pt x="2199" y="0"/>
                    <a:pt x="1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3"/>
            <p:cNvSpPr/>
            <p:nvPr/>
          </p:nvSpPr>
          <p:spPr>
            <a:xfrm>
              <a:off x="2019306" y="3480495"/>
              <a:ext cx="96605" cy="85877"/>
            </a:xfrm>
            <a:custGeom>
              <a:avLst/>
              <a:gdLst/>
              <a:ahLst/>
              <a:cxnLst/>
              <a:rect l="l" t="t" r="r" b="b"/>
              <a:pathLst>
                <a:path w="3359" h="2986" extrusionOk="0">
                  <a:moveTo>
                    <a:pt x="1647" y="1"/>
                  </a:moveTo>
                  <a:cubicBezTo>
                    <a:pt x="1431" y="1"/>
                    <a:pt x="1213" y="49"/>
                    <a:pt x="1009" y="151"/>
                  </a:cubicBezTo>
                  <a:cubicBezTo>
                    <a:pt x="289" y="511"/>
                    <a:pt x="1" y="1408"/>
                    <a:pt x="374" y="2148"/>
                  </a:cubicBezTo>
                  <a:cubicBezTo>
                    <a:pt x="636" y="2678"/>
                    <a:pt x="1167" y="2986"/>
                    <a:pt x="1712" y="2986"/>
                  </a:cubicBezTo>
                  <a:cubicBezTo>
                    <a:pt x="1928" y="2986"/>
                    <a:pt x="2146" y="2937"/>
                    <a:pt x="2351" y="2835"/>
                  </a:cubicBezTo>
                  <a:cubicBezTo>
                    <a:pt x="3077" y="2469"/>
                    <a:pt x="3359" y="1578"/>
                    <a:pt x="2992" y="839"/>
                  </a:cubicBezTo>
                  <a:cubicBezTo>
                    <a:pt x="2725" y="309"/>
                    <a:pt x="2192" y="1"/>
                    <a:pt x="1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73"/>
          <p:cNvGrpSpPr/>
          <p:nvPr/>
        </p:nvGrpSpPr>
        <p:grpSpPr>
          <a:xfrm>
            <a:off x="2499742" y="3365240"/>
            <a:ext cx="406465" cy="491019"/>
            <a:chOff x="2499742" y="3289040"/>
            <a:chExt cx="406465" cy="491019"/>
          </a:xfrm>
        </p:grpSpPr>
        <p:sp>
          <p:nvSpPr>
            <p:cNvPr id="1011" name="Google Shape;1011;p73"/>
            <p:cNvSpPr/>
            <p:nvPr/>
          </p:nvSpPr>
          <p:spPr>
            <a:xfrm>
              <a:off x="2499742" y="3289040"/>
              <a:ext cx="405343" cy="392373"/>
            </a:xfrm>
            <a:custGeom>
              <a:avLst/>
              <a:gdLst/>
              <a:ahLst/>
              <a:cxnLst/>
              <a:rect l="l" t="t" r="r" b="b"/>
              <a:pathLst>
                <a:path w="14094" h="13643" extrusionOk="0">
                  <a:moveTo>
                    <a:pt x="9576" y="0"/>
                  </a:moveTo>
                  <a:cubicBezTo>
                    <a:pt x="9381" y="0"/>
                    <a:pt x="9184" y="65"/>
                    <a:pt x="9021" y="197"/>
                  </a:cubicBezTo>
                  <a:cubicBezTo>
                    <a:pt x="9008" y="204"/>
                    <a:pt x="8994" y="217"/>
                    <a:pt x="8981" y="223"/>
                  </a:cubicBezTo>
                  <a:lnTo>
                    <a:pt x="5767" y="3104"/>
                  </a:lnTo>
                  <a:lnTo>
                    <a:pt x="1591" y="6848"/>
                  </a:lnTo>
                  <a:lnTo>
                    <a:pt x="1" y="7993"/>
                  </a:lnTo>
                  <a:lnTo>
                    <a:pt x="5060" y="13642"/>
                  </a:lnTo>
                  <a:lnTo>
                    <a:pt x="6311" y="12117"/>
                  </a:lnTo>
                  <a:lnTo>
                    <a:pt x="11508" y="10867"/>
                  </a:lnTo>
                  <a:cubicBezTo>
                    <a:pt x="12117" y="10723"/>
                    <a:pt x="12483" y="10448"/>
                    <a:pt x="12490" y="9911"/>
                  </a:cubicBezTo>
                  <a:cubicBezTo>
                    <a:pt x="12496" y="9577"/>
                    <a:pt x="12326" y="9263"/>
                    <a:pt x="12051" y="9086"/>
                  </a:cubicBezTo>
                  <a:cubicBezTo>
                    <a:pt x="11903" y="8992"/>
                    <a:pt x="11734" y="8944"/>
                    <a:pt x="11562" y="8944"/>
                  </a:cubicBezTo>
                  <a:cubicBezTo>
                    <a:pt x="11483" y="8944"/>
                    <a:pt x="11403" y="8954"/>
                    <a:pt x="11325" y="8975"/>
                  </a:cubicBezTo>
                  <a:lnTo>
                    <a:pt x="9315" y="9427"/>
                  </a:lnTo>
                  <a:lnTo>
                    <a:pt x="9315" y="9427"/>
                  </a:lnTo>
                  <a:lnTo>
                    <a:pt x="10487" y="8373"/>
                  </a:lnTo>
                  <a:lnTo>
                    <a:pt x="13668" y="5525"/>
                  </a:lnTo>
                  <a:cubicBezTo>
                    <a:pt x="14035" y="5211"/>
                    <a:pt x="14094" y="4668"/>
                    <a:pt x="13799" y="4282"/>
                  </a:cubicBezTo>
                  <a:cubicBezTo>
                    <a:pt x="13627" y="4065"/>
                    <a:pt x="13371" y="3952"/>
                    <a:pt x="13113" y="3952"/>
                  </a:cubicBezTo>
                  <a:cubicBezTo>
                    <a:pt x="12919" y="3952"/>
                    <a:pt x="12724" y="4015"/>
                    <a:pt x="12562" y="4144"/>
                  </a:cubicBezTo>
                  <a:cubicBezTo>
                    <a:pt x="12549" y="4157"/>
                    <a:pt x="12536" y="4170"/>
                    <a:pt x="12523" y="4177"/>
                  </a:cubicBezTo>
                  <a:lnTo>
                    <a:pt x="9309" y="7057"/>
                  </a:lnTo>
                  <a:lnTo>
                    <a:pt x="9309" y="7057"/>
                  </a:lnTo>
                  <a:lnTo>
                    <a:pt x="13485" y="3313"/>
                  </a:lnTo>
                  <a:cubicBezTo>
                    <a:pt x="13851" y="2999"/>
                    <a:pt x="13910" y="2455"/>
                    <a:pt x="13622" y="2069"/>
                  </a:cubicBezTo>
                  <a:cubicBezTo>
                    <a:pt x="13450" y="1852"/>
                    <a:pt x="13191" y="1737"/>
                    <a:pt x="12930" y="1737"/>
                  </a:cubicBezTo>
                  <a:cubicBezTo>
                    <a:pt x="12736" y="1737"/>
                    <a:pt x="12541" y="1801"/>
                    <a:pt x="12379" y="1932"/>
                  </a:cubicBezTo>
                  <a:cubicBezTo>
                    <a:pt x="12366" y="1945"/>
                    <a:pt x="12359" y="1951"/>
                    <a:pt x="12346" y="1965"/>
                  </a:cubicBezTo>
                  <a:lnTo>
                    <a:pt x="8130" y="5741"/>
                  </a:lnTo>
                  <a:lnTo>
                    <a:pt x="8130" y="5741"/>
                  </a:lnTo>
                  <a:lnTo>
                    <a:pt x="11829" y="2423"/>
                  </a:lnTo>
                  <a:cubicBezTo>
                    <a:pt x="12195" y="2109"/>
                    <a:pt x="12254" y="1565"/>
                    <a:pt x="11966" y="1179"/>
                  </a:cubicBezTo>
                  <a:cubicBezTo>
                    <a:pt x="11790" y="962"/>
                    <a:pt x="11533" y="850"/>
                    <a:pt x="11274" y="850"/>
                  </a:cubicBezTo>
                  <a:cubicBezTo>
                    <a:pt x="11080" y="850"/>
                    <a:pt x="10885" y="913"/>
                    <a:pt x="10723" y="1042"/>
                  </a:cubicBezTo>
                  <a:cubicBezTo>
                    <a:pt x="10709" y="1055"/>
                    <a:pt x="10696" y="1061"/>
                    <a:pt x="10683" y="1074"/>
                  </a:cubicBezTo>
                  <a:lnTo>
                    <a:pt x="10204" y="1504"/>
                  </a:lnTo>
                  <a:lnTo>
                    <a:pt x="10204" y="1504"/>
                  </a:lnTo>
                  <a:cubicBezTo>
                    <a:pt x="10500" y="1183"/>
                    <a:pt x="10531" y="691"/>
                    <a:pt x="10264" y="328"/>
                  </a:cubicBezTo>
                  <a:cubicBezTo>
                    <a:pt x="10089" y="112"/>
                    <a:pt x="9834" y="0"/>
                    <a:pt x="9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3"/>
            <p:cNvSpPr/>
            <p:nvPr/>
          </p:nvSpPr>
          <p:spPr>
            <a:xfrm>
              <a:off x="2636237" y="3407617"/>
              <a:ext cx="269970" cy="372442"/>
            </a:xfrm>
            <a:custGeom>
              <a:avLst/>
              <a:gdLst/>
              <a:ahLst/>
              <a:cxnLst/>
              <a:rect l="l" t="t" r="r" b="b"/>
              <a:pathLst>
                <a:path w="9387" h="12950" extrusionOk="0">
                  <a:moveTo>
                    <a:pt x="5104" y="1"/>
                  </a:moveTo>
                  <a:cubicBezTo>
                    <a:pt x="5091" y="1"/>
                    <a:pt x="5079" y="1"/>
                    <a:pt x="5067" y="2"/>
                  </a:cubicBezTo>
                  <a:cubicBezTo>
                    <a:pt x="4622" y="41"/>
                    <a:pt x="4281" y="421"/>
                    <a:pt x="4294" y="866"/>
                  </a:cubicBezTo>
                  <a:lnTo>
                    <a:pt x="4294" y="2050"/>
                  </a:lnTo>
                  <a:cubicBezTo>
                    <a:pt x="4294" y="2031"/>
                    <a:pt x="4294" y="2018"/>
                    <a:pt x="4288" y="2005"/>
                  </a:cubicBezTo>
                  <a:cubicBezTo>
                    <a:pt x="4269" y="1569"/>
                    <a:pt x="3909" y="1237"/>
                    <a:pt x="3479" y="1237"/>
                  </a:cubicBezTo>
                  <a:cubicBezTo>
                    <a:pt x="3463" y="1237"/>
                    <a:pt x="3447" y="1238"/>
                    <a:pt x="3430" y="1239"/>
                  </a:cubicBezTo>
                  <a:cubicBezTo>
                    <a:pt x="2985" y="1278"/>
                    <a:pt x="2651" y="1651"/>
                    <a:pt x="2658" y="2096"/>
                  </a:cubicBezTo>
                  <a:lnTo>
                    <a:pt x="2658" y="7457"/>
                  </a:lnTo>
                  <a:lnTo>
                    <a:pt x="1728" y="5808"/>
                  </a:lnTo>
                  <a:cubicBezTo>
                    <a:pt x="1624" y="5598"/>
                    <a:pt x="1434" y="5441"/>
                    <a:pt x="1205" y="5376"/>
                  </a:cubicBezTo>
                  <a:cubicBezTo>
                    <a:pt x="1129" y="5356"/>
                    <a:pt x="1052" y="5346"/>
                    <a:pt x="976" y="5346"/>
                  </a:cubicBezTo>
                  <a:cubicBezTo>
                    <a:pt x="754" y="5346"/>
                    <a:pt x="537" y="5428"/>
                    <a:pt x="367" y="5579"/>
                  </a:cubicBezTo>
                  <a:cubicBezTo>
                    <a:pt x="0" y="5913"/>
                    <a:pt x="39" y="6338"/>
                    <a:pt x="314" y="6842"/>
                  </a:cubicBezTo>
                  <a:lnTo>
                    <a:pt x="2658" y="11156"/>
                  </a:lnTo>
                  <a:lnTo>
                    <a:pt x="2376" y="12949"/>
                  </a:lnTo>
                  <a:lnTo>
                    <a:pt x="9387" y="12949"/>
                  </a:lnTo>
                  <a:lnTo>
                    <a:pt x="9190" y="11156"/>
                  </a:lnTo>
                  <a:lnTo>
                    <a:pt x="9190" y="2050"/>
                  </a:lnTo>
                  <a:cubicBezTo>
                    <a:pt x="9190" y="2031"/>
                    <a:pt x="9190" y="2018"/>
                    <a:pt x="9190" y="2005"/>
                  </a:cubicBezTo>
                  <a:cubicBezTo>
                    <a:pt x="9172" y="1569"/>
                    <a:pt x="8812" y="1237"/>
                    <a:pt x="8382" y="1237"/>
                  </a:cubicBezTo>
                  <a:cubicBezTo>
                    <a:pt x="8366" y="1237"/>
                    <a:pt x="8349" y="1238"/>
                    <a:pt x="8333" y="1239"/>
                  </a:cubicBezTo>
                  <a:cubicBezTo>
                    <a:pt x="7905" y="1277"/>
                    <a:pt x="7573" y="1624"/>
                    <a:pt x="7561" y="2047"/>
                  </a:cubicBezTo>
                  <a:lnTo>
                    <a:pt x="7561" y="2047"/>
                  </a:lnTo>
                  <a:lnTo>
                    <a:pt x="7561" y="1409"/>
                  </a:lnTo>
                  <a:cubicBezTo>
                    <a:pt x="7561" y="1396"/>
                    <a:pt x="7561" y="1376"/>
                    <a:pt x="7561" y="1363"/>
                  </a:cubicBezTo>
                  <a:cubicBezTo>
                    <a:pt x="7535" y="924"/>
                    <a:pt x="7169" y="590"/>
                    <a:pt x="6734" y="590"/>
                  </a:cubicBezTo>
                  <a:cubicBezTo>
                    <a:pt x="6721" y="590"/>
                    <a:pt x="6709" y="590"/>
                    <a:pt x="6697" y="591"/>
                  </a:cubicBezTo>
                  <a:cubicBezTo>
                    <a:pt x="6260" y="629"/>
                    <a:pt x="5931" y="995"/>
                    <a:pt x="5924" y="1429"/>
                  </a:cubicBezTo>
                  <a:lnTo>
                    <a:pt x="5924" y="1429"/>
                  </a:lnTo>
                  <a:lnTo>
                    <a:pt x="5924" y="820"/>
                  </a:lnTo>
                  <a:cubicBezTo>
                    <a:pt x="5924" y="807"/>
                    <a:pt x="5924" y="787"/>
                    <a:pt x="5924" y="774"/>
                  </a:cubicBezTo>
                  <a:cubicBezTo>
                    <a:pt x="5899" y="335"/>
                    <a:pt x="5539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73"/>
          <p:cNvGrpSpPr/>
          <p:nvPr/>
        </p:nvGrpSpPr>
        <p:grpSpPr>
          <a:xfrm>
            <a:off x="3196855" y="3377491"/>
            <a:ext cx="490991" cy="466516"/>
            <a:chOff x="3196855" y="3301291"/>
            <a:chExt cx="490991" cy="466516"/>
          </a:xfrm>
        </p:grpSpPr>
        <p:sp>
          <p:nvSpPr>
            <p:cNvPr id="1014" name="Google Shape;1014;p73"/>
            <p:cNvSpPr/>
            <p:nvPr/>
          </p:nvSpPr>
          <p:spPr>
            <a:xfrm>
              <a:off x="3467746" y="3337989"/>
              <a:ext cx="141614" cy="88322"/>
            </a:xfrm>
            <a:custGeom>
              <a:avLst/>
              <a:gdLst/>
              <a:ahLst/>
              <a:cxnLst/>
              <a:rect l="l" t="t" r="r" b="b"/>
              <a:pathLst>
                <a:path w="4924" h="3071" extrusionOk="0">
                  <a:moveTo>
                    <a:pt x="315" y="1"/>
                  </a:moveTo>
                  <a:cubicBezTo>
                    <a:pt x="145" y="1"/>
                    <a:pt x="1" y="145"/>
                    <a:pt x="1" y="321"/>
                  </a:cubicBezTo>
                  <a:lnTo>
                    <a:pt x="1" y="2750"/>
                  </a:lnTo>
                  <a:cubicBezTo>
                    <a:pt x="1" y="2927"/>
                    <a:pt x="145" y="3071"/>
                    <a:pt x="315" y="3071"/>
                  </a:cubicBezTo>
                  <a:cubicBezTo>
                    <a:pt x="492" y="3071"/>
                    <a:pt x="636" y="2927"/>
                    <a:pt x="636" y="2750"/>
                  </a:cubicBezTo>
                  <a:lnTo>
                    <a:pt x="636" y="636"/>
                  </a:lnTo>
                  <a:lnTo>
                    <a:pt x="4570" y="636"/>
                  </a:lnTo>
                  <a:cubicBezTo>
                    <a:pt x="4766" y="636"/>
                    <a:pt x="4923" y="452"/>
                    <a:pt x="4878" y="243"/>
                  </a:cubicBezTo>
                  <a:cubicBezTo>
                    <a:pt x="4845" y="99"/>
                    <a:pt x="4714" y="1"/>
                    <a:pt x="4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3"/>
            <p:cNvSpPr/>
            <p:nvPr/>
          </p:nvSpPr>
          <p:spPr>
            <a:xfrm>
              <a:off x="3275370" y="3337989"/>
              <a:ext cx="141585" cy="86453"/>
            </a:xfrm>
            <a:custGeom>
              <a:avLst/>
              <a:gdLst/>
              <a:ahLst/>
              <a:cxnLst/>
              <a:rect l="l" t="t" r="r" b="b"/>
              <a:pathLst>
                <a:path w="4923" h="3006" extrusionOk="0">
                  <a:moveTo>
                    <a:pt x="354" y="1"/>
                  </a:moveTo>
                  <a:cubicBezTo>
                    <a:pt x="157" y="1"/>
                    <a:pt x="0" y="191"/>
                    <a:pt x="46" y="400"/>
                  </a:cubicBezTo>
                  <a:cubicBezTo>
                    <a:pt x="79" y="537"/>
                    <a:pt x="210" y="636"/>
                    <a:pt x="360" y="636"/>
                  </a:cubicBezTo>
                  <a:lnTo>
                    <a:pt x="4288" y="636"/>
                  </a:lnTo>
                  <a:lnTo>
                    <a:pt x="4288" y="2691"/>
                  </a:lnTo>
                  <a:cubicBezTo>
                    <a:pt x="4288" y="2868"/>
                    <a:pt x="4425" y="3005"/>
                    <a:pt x="4602" y="3005"/>
                  </a:cubicBezTo>
                  <a:lnTo>
                    <a:pt x="4608" y="3005"/>
                  </a:lnTo>
                  <a:cubicBezTo>
                    <a:pt x="4779" y="3005"/>
                    <a:pt x="4923" y="2868"/>
                    <a:pt x="4923" y="2691"/>
                  </a:cubicBezTo>
                  <a:lnTo>
                    <a:pt x="4923" y="315"/>
                  </a:lnTo>
                  <a:cubicBezTo>
                    <a:pt x="4923" y="145"/>
                    <a:pt x="4779" y="1"/>
                    <a:pt x="4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3"/>
            <p:cNvSpPr/>
            <p:nvPr/>
          </p:nvSpPr>
          <p:spPr>
            <a:xfrm>
              <a:off x="3239219" y="3415756"/>
              <a:ext cx="406091" cy="352051"/>
            </a:xfrm>
            <a:custGeom>
              <a:avLst/>
              <a:gdLst/>
              <a:ahLst/>
              <a:cxnLst/>
              <a:rect l="l" t="t" r="r" b="b"/>
              <a:pathLst>
                <a:path w="14120" h="12241" extrusionOk="0">
                  <a:moveTo>
                    <a:pt x="5113" y="0"/>
                  </a:moveTo>
                  <a:lnTo>
                    <a:pt x="5113" y="5996"/>
                  </a:lnTo>
                  <a:lnTo>
                    <a:pt x="308" y="11017"/>
                  </a:lnTo>
                  <a:cubicBezTo>
                    <a:pt x="0" y="11344"/>
                    <a:pt x="53" y="11887"/>
                    <a:pt x="459" y="12136"/>
                  </a:cubicBezTo>
                  <a:cubicBezTo>
                    <a:pt x="570" y="12208"/>
                    <a:pt x="707" y="12241"/>
                    <a:pt x="838" y="12241"/>
                  </a:cubicBezTo>
                  <a:lnTo>
                    <a:pt x="13328" y="12241"/>
                  </a:lnTo>
                  <a:cubicBezTo>
                    <a:pt x="13583" y="12241"/>
                    <a:pt x="13819" y="12110"/>
                    <a:pt x="13949" y="11894"/>
                  </a:cubicBezTo>
                  <a:cubicBezTo>
                    <a:pt x="14120" y="11593"/>
                    <a:pt x="14067" y="11239"/>
                    <a:pt x="13851" y="11017"/>
                  </a:cubicBezTo>
                  <a:lnTo>
                    <a:pt x="9047" y="5996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3"/>
            <p:cNvSpPr/>
            <p:nvPr/>
          </p:nvSpPr>
          <p:spPr>
            <a:xfrm>
              <a:off x="3349715" y="3406150"/>
              <a:ext cx="185272" cy="18291"/>
            </a:xfrm>
            <a:custGeom>
              <a:avLst/>
              <a:gdLst/>
              <a:ahLst/>
              <a:cxnLst/>
              <a:rect l="l" t="t" r="r" b="b"/>
              <a:pathLst>
                <a:path w="6442" h="636" extrusionOk="0">
                  <a:moveTo>
                    <a:pt x="348" y="0"/>
                  </a:moveTo>
                  <a:cubicBezTo>
                    <a:pt x="151" y="0"/>
                    <a:pt x="1" y="184"/>
                    <a:pt x="47" y="393"/>
                  </a:cubicBezTo>
                  <a:cubicBezTo>
                    <a:pt x="79" y="537"/>
                    <a:pt x="210" y="635"/>
                    <a:pt x="361" y="635"/>
                  </a:cubicBezTo>
                  <a:lnTo>
                    <a:pt x="6095" y="635"/>
                  </a:lnTo>
                  <a:cubicBezTo>
                    <a:pt x="6291" y="635"/>
                    <a:pt x="6442" y="452"/>
                    <a:pt x="6396" y="242"/>
                  </a:cubicBezTo>
                  <a:cubicBezTo>
                    <a:pt x="6363" y="98"/>
                    <a:pt x="6232" y="0"/>
                    <a:pt x="6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3"/>
            <p:cNvSpPr/>
            <p:nvPr/>
          </p:nvSpPr>
          <p:spPr>
            <a:xfrm>
              <a:off x="3596332" y="3301291"/>
              <a:ext cx="91514" cy="91514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91" y="0"/>
                  </a:moveTo>
                  <a:cubicBezTo>
                    <a:pt x="714" y="0"/>
                    <a:pt x="1" y="714"/>
                    <a:pt x="1" y="1591"/>
                  </a:cubicBezTo>
                  <a:cubicBezTo>
                    <a:pt x="1" y="2468"/>
                    <a:pt x="714" y="3182"/>
                    <a:pt x="1591" y="3182"/>
                  </a:cubicBezTo>
                  <a:cubicBezTo>
                    <a:pt x="2469" y="3182"/>
                    <a:pt x="3182" y="2468"/>
                    <a:pt x="3182" y="1591"/>
                  </a:cubicBezTo>
                  <a:cubicBezTo>
                    <a:pt x="3182" y="714"/>
                    <a:pt x="2469" y="0"/>
                    <a:pt x="1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3"/>
            <p:cNvSpPr/>
            <p:nvPr/>
          </p:nvSpPr>
          <p:spPr>
            <a:xfrm>
              <a:off x="3196855" y="3301291"/>
              <a:ext cx="91342" cy="91514"/>
            </a:xfrm>
            <a:custGeom>
              <a:avLst/>
              <a:gdLst/>
              <a:ahLst/>
              <a:cxnLst/>
              <a:rect l="l" t="t" r="r" b="b"/>
              <a:pathLst>
                <a:path w="3176" h="3182" extrusionOk="0">
                  <a:moveTo>
                    <a:pt x="1591" y="0"/>
                  </a:moveTo>
                  <a:cubicBezTo>
                    <a:pt x="714" y="0"/>
                    <a:pt x="1" y="714"/>
                    <a:pt x="1" y="1591"/>
                  </a:cubicBezTo>
                  <a:cubicBezTo>
                    <a:pt x="1" y="2468"/>
                    <a:pt x="714" y="3182"/>
                    <a:pt x="1591" y="3182"/>
                  </a:cubicBezTo>
                  <a:cubicBezTo>
                    <a:pt x="2468" y="3182"/>
                    <a:pt x="3175" y="2468"/>
                    <a:pt x="3175" y="1591"/>
                  </a:cubicBezTo>
                  <a:cubicBezTo>
                    <a:pt x="3175" y="714"/>
                    <a:pt x="2468" y="0"/>
                    <a:pt x="1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3"/>
            <p:cNvSpPr/>
            <p:nvPr/>
          </p:nvSpPr>
          <p:spPr>
            <a:xfrm>
              <a:off x="3239017" y="3639193"/>
              <a:ext cx="405545" cy="128615"/>
            </a:xfrm>
            <a:custGeom>
              <a:avLst/>
              <a:gdLst/>
              <a:ahLst/>
              <a:cxnLst/>
              <a:rect l="l" t="t" r="r" b="b"/>
              <a:pathLst>
                <a:path w="14101" h="4472" extrusionOk="0">
                  <a:moveTo>
                    <a:pt x="3418" y="1"/>
                  </a:moveTo>
                  <a:lnTo>
                    <a:pt x="308" y="3248"/>
                  </a:lnTo>
                  <a:cubicBezTo>
                    <a:pt x="1" y="3575"/>
                    <a:pt x="53" y="4118"/>
                    <a:pt x="459" y="4367"/>
                  </a:cubicBezTo>
                  <a:cubicBezTo>
                    <a:pt x="570" y="4439"/>
                    <a:pt x="708" y="4472"/>
                    <a:pt x="839" y="4472"/>
                  </a:cubicBezTo>
                  <a:lnTo>
                    <a:pt x="13308" y="4472"/>
                  </a:lnTo>
                  <a:cubicBezTo>
                    <a:pt x="13564" y="4472"/>
                    <a:pt x="13799" y="4341"/>
                    <a:pt x="13924" y="4125"/>
                  </a:cubicBezTo>
                  <a:cubicBezTo>
                    <a:pt x="14100" y="3824"/>
                    <a:pt x="14042" y="3470"/>
                    <a:pt x="13832" y="3248"/>
                  </a:cubicBezTo>
                  <a:lnTo>
                    <a:pt x="107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73"/>
          <p:cNvGrpSpPr/>
          <p:nvPr/>
        </p:nvGrpSpPr>
        <p:grpSpPr>
          <a:xfrm>
            <a:off x="4064171" y="3365240"/>
            <a:ext cx="234969" cy="491019"/>
            <a:chOff x="4064171" y="3289040"/>
            <a:chExt cx="234969" cy="491019"/>
          </a:xfrm>
        </p:grpSpPr>
        <p:sp>
          <p:nvSpPr>
            <p:cNvPr id="1022" name="Google Shape;1022;p73"/>
            <p:cNvSpPr/>
            <p:nvPr/>
          </p:nvSpPr>
          <p:spPr>
            <a:xfrm>
              <a:off x="4143778" y="3289040"/>
              <a:ext cx="93988" cy="147999"/>
            </a:xfrm>
            <a:custGeom>
              <a:avLst/>
              <a:gdLst/>
              <a:ahLst/>
              <a:cxnLst/>
              <a:rect l="l" t="t" r="r" b="b"/>
              <a:pathLst>
                <a:path w="3268" h="5146" extrusionOk="0">
                  <a:moveTo>
                    <a:pt x="1310" y="1"/>
                  </a:moveTo>
                  <a:cubicBezTo>
                    <a:pt x="590" y="1"/>
                    <a:pt x="1" y="577"/>
                    <a:pt x="1" y="1297"/>
                  </a:cubicBezTo>
                  <a:lnTo>
                    <a:pt x="1" y="1487"/>
                  </a:lnTo>
                  <a:cubicBezTo>
                    <a:pt x="1" y="2082"/>
                    <a:pt x="413" y="2606"/>
                    <a:pt x="1002" y="2743"/>
                  </a:cubicBezTo>
                  <a:lnTo>
                    <a:pt x="1002" y="4845"/>
                  </a:lnTo>
                  <a:cubicBezTo>
                    <a:pt x="1002" y="5008"/>
                    <a:pt x="1140" y="5146"/>
                    <a:pt x="1304" y="5146"/>
                  </a:cubicBezTo>
                  <a:cubicBezTo>
                    <a:pt x="1467" y="5146"/>
                    <a:pt x="1605" y="5008"/>
                    <a:pt x="1605" y="4845"/>
                  </a:cubicBezTo>
                  <a:lnTo>
                    <a:pt x="1605" y="2495"/>
                  </a:lnTo>
                  <a:lnTo>
                    <a:pt x="1605" y="2469"/>
                  </a:lnTo>
                  <a:cubicBezTo>
                    <a:pt x="1605" y="2298"/>
                    <a:pt x="1467" y="2161"/>
                    <a:pt x="1297" y="2161"/>
                  </a:cubicBezTo>
                  <a:cubicBezTo>
                    <a:pt x="911" y="2161"/>
                    <a:pt x="603" y="1853"/>
                    <a:pt x="603" y="1474"/>
                  </a:cubicBezTo>
                  <a:lnTo>
                    <a:pt x="603" y="1284"/>
                  </a:lnTo>
                  <a:cubicBezTo>
                    <a:pt x="603" y="904"/>
                    <a:pt x="911" y="596"/>
                    <a:pt x="1297" y="596"/>
                  </a:cubicBezTo>
                  <a:lnTo>
                    <a:pt x="1997" y="596"/>
                  </a:lnTo>
                  <a:cubicBezTo>
                    <a:pt x="2370" y="596"/>
                    <a:pt x="2672" y="904"/>
                    <a:pt x="2672" y="1277"/>
                  </a:cubicBezTo>
                  <a:lnTo>
                    <a:pt x="2672" y="1461"/>
                  </a:lnTo>
                  <a:cubicBezTo>
                    <a:pt x="2672" y="1623"/>
                    <a:pt x="2804" y="1762"/>
                    <a:pt x="2964" y="1762"/>
                  </a:cubicBezTo>
                  <a:cubicBezTo>
                    <a:pt x="2971" y="1762"/>
                    <a:pt x="2979" y="1762"/>
                    <a:pt x="2986" y="1762"/>
                  </a:cubicBezTo>
                  <a:cubicBezTo>
                    <a:pt x="3149" y="1749"/>
                    <a:pt x="3267" y="1611"/>
                    <a:pt x="3267" y="1447"/>
                  </a:cubicBezTo>
                  <a:lnTo>
                    <a:pt x="3267" y="1277"/>
                  </a:lnTo>
                  <a:cubicBezTo>
                    <a:pt x="3267" y="570"/>
                    <a:pt x="2698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3"/>
            <p:cNvSpPr/>
            <p:nvPr/>
          </p:nvSpPr>
          <p:spPr>
            <a:xfrm>
              <a:off x="4064171" y="3402181"/>
              <a:ext cx="234969" cy="377878"/>
            </a:xfrm>
            <a:custGeom>
              <a:avLst/>
              <a:gdLst/>
              <a:ahLst/>
              <a:cxnLst/>
              <a:rect l="l" t="t" r="r" b="b"/>
              <a:pathLst>
                <a:path w="8170" h="13139" extrusionOk="0">
                  <a:moveTo>
                    <a:pt x="1126" y="1"/>
                  </a:moveTo>
                  <a:cubicBezTo>
                    <a:pt x="504" y="1"/>
                    <a:pt x="0" y="505"/>
                    <a:pt x="0" y="1120"/>
                  </a:cubicBezTo>
                  <a:lnTo>
                    <a:pt x="0" y="12012"/>
                  </a:lnTo>
                  <a:cubicBezTo>
                    <a:pt x="0" y="12634"/>
                    <a:pt x="504" y="13138"/>
                    <a:pt x="1126" y="13138"/>
                  </a:cubicBezTo>
                  <a:lnTo>
                    <a:pt x="7050" y="13138"/>
                  </a:lnTo>
                  <a:cubicBezTo>
                    <a:pt x="7672" y="13138"/>
                    <a:pt x="8169" y="12634"/>
                    <a:pt x="8169" y="12012"/>
                  </a:cubicBezTo>
                  <a:lnTo>
                    <a:pt x="8169" y="1120"/>
                  </a:lnTo>
                  <a:cubicBezTo>
                    <a:pt x="8169" y="505"/>
                    <a:pt x="7672" y="1"/>
                    <a:pt x="7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4115737" y="3479747"/>
              <a:ext cx="61776" cy="17342"/>
            </a:xfrm>
            <a:custGeom>
              <a:avLst/>
              <a:gdLst/>
              <a:ahLst/>
              <a:cxnLst/>
              <a:rect l="l" t="t" r="r" b="b"/>
              <a:pathLst>
                <a:path w="2148" h="603" extrusionOk="0">
                  <a:moveTo>
                    <a:pt x="308" y="1"/>
                  </a:moveTo>
                  <a:cubicBezTo>
                    <a:pt x="138" y="1"/>
                    <a:pt x="1" y="145"/>
                    <a:pt x="14" y="321"/>
                  </a:cubicBezTo>
                  <a:cubicBezTo>
                    <a:pt x="20" y="485"/>
                    <a:pt x="164" y="603"/>
                    <a:pt x="321" y="603"/>
                  </a:cubicBezTo>
                  <a:lnTo>
                    <a:pt x="1833" y="603"/>
                  </a:lnTo>
                  <a:cubicBezTo>
                    <a:pt x="2010" y="603"/>
                    <a:pt x="2148" y="459"/>
                    <a:pt x="2135" y="282"/>
                  </a:cubicBezTo>
                  <a:cubicBezTo>
                    <a:pt x="2128" y="125"/>
                    <a:pt x="1984" y="1"/>
                    <a:pt x="1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3"/>
            <p:cNvSpPr/>
            <p:nvPr/>
          </p:nvSpPr>
          <p:spPr>
            <a:xfrm>
              <a:off x="4115737" y="3544141"/>
              <a:ext cx="57060" cy="17170"/>
            </a:xfrm>
            <a:custGeom>
              <a:avLst/>
              <a:gdLst/>
              <a:ahLst/>
              <a:cxnLst/>
              <a:rect l="l" t="t" r="r" b="b"/>
              <a:pathLst>
                <a:path w="1984" h="597" extrusionOk="0">
                  <a:moveTo>
                    <a:pt x="308" y="0"/>
                  </a:moveTo>
                  <a:cubicBezTo>
                    <a:pt x="138" y="0"/>
                    <a:pt x="1" y="144"/>
                    <a:pt x="7" y="315"/>
                  </a:cubicBezTo>
                  <a:cubicBezTo>
                    <a:pt x="20" y="478"/>
                    <a:pt x="158" y="596"/>
                    <a:pt x="321" y="596"/>
                  </a:cubicBezTo>
                  <a:lnTo>
                    <a:pt x="1670" y="596"/>
                  </a:lnTo>
                  <a:cubicBezTo>
                    <a:pt x="1846" y="596"/>
                    <a:pt x="1984" y="452"/>
                    <a:pt x="1971" y="282"/>
                  </a:cubicBezTo>
                  <a:cubicBezTo>
                    <a:pt x="1964" y="118"/>
                    <a:pt x="1820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3"/>
            <p:cNvSpPr/>
            <p:nvPr/>
          </p:nvSpPr>
          <p:spPr>
            <a:xfrm>
              <a:off x="4115737" y="3609282"/>
              <a:ext cx="57060" cy="17342"/>
            </a:xfrm>
            <a:custGeom>
              <a:avLst/>
              <a:gdLst/>
              <a:ahLst/>
              <a:cxnLst/>
              <a:rect l="l" t="t" r="r" b="b"/>
              <a:pathLst>
                <a:path w="1984" h="603" extrusionOk="0">
                  <a:moveTo>
                    <a:pt x="308" y="0"/>
                  </a:moveTo>
                  <a:cubicBezTo>
                    <a:pt x="138" y="0"/>
                    <a:pt x="1" y="144"/>
                    <a:pt x="7" y="321"/>
                  </a:cubicBezTo>
                  <a:cubicBezTo>
                    <a:pt x="20" y="478"/>
                    <a:pt x="158" y="602"/>
                    <a:pt x="321" y="602"/>
                  </a:cubicBezTo>
                  <a:lnTo>
                    <a:pt x="1670" y="602"/>
                  </a:lnTo>
                  <a:cubicBezTo>
                    <a:pt x="1846" y="602"/>
                    <a:pt x="1984" y="458"/>
                    <a:pt x="1971" y="282"/>
                  </a:cubicBezTo>
                  <a:cubicBezTo>
                    <a:pt x="1964" y="125"/>
                    <a:pt x="1820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3"/>
            <p:cNvSpPr/>
            <p:nvPr/>
          </p:nvSpPr>
          <p:spPr>
            <a:xfrm>
              <a:off x="4114414" y="3458666"/>
              <a:ext cx="134453" cy="285270"/>
            </a:xfrm>
            <a:custGeom>
              <a:avLst/>
              <a:gdLst/>
              <a:ahLst/>
              <a:cxnLst/>
              <a:rect l="l" t="t" r="r" b="b"/>
              <a:pathLst>
                <a:path w="4675" h="9919" extrusionOk="0">
                  <a:moveTo>
                    <a:pt x="1356" y="1"/>
                  </a:moveTo>
                  <a:lnTo>
                    <a:pt x="1356" y="6206"/>
                  </a:lnTo>
                  <a:cubicBezTo>
                    <a:pt x="295" y="6808"/>
                    <a:pt x="1" y="8229"/>
                    <a:pt x="812" y="9210"/>
                  </a:cubicBezTo>
                  <a:cubicBezTo>
                    <a:pt x="1197" y="9666"/>
                    <a:pt x="1759" y="9918"/>
                    <a:pt x="2334" y="9918"/>
                  </a:cubicBezTo>
                  <a:cubicBezTo>
                    <a:pt x="2553" y="9918"/>
                    <a:pt x="2773" y="9882"/>
                    <a:pt x="2986" y="9806"/>
                  </a:cubicBezTo>
                  <a:cubicBezTo>
                    <a:pt x="4197" y="9381"/>
                    <a:pt x="4674" y="8006"/>
                    <a:pt x="4072" y="6952"/>
                  </a:cubicBezTo>
                  <a:cubicBezTo>
                    <a:pt x="3896" y="6645"/>
                    <a:pt x="3640" y="6383"/>
                    <a:pt x="3326" y="6206"/>
                  </a:cubicBezTo>
                  <a:lnTo>
                    <a:pt x="3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3"/>
            <p:cNvSpPr/>
            <p:nvPr/>
          </p:nvSpPr>
          <p:spPr>
            <a:xfrm>
              <a:off x="4114414" y="3538303"/>
              <a:ext cx="134453" cy="204973"/>
            </a:xfrm>
            <a:custGeom>
              <a:avLst/>
              <a:gdLst/>
              <a:ahLst/>
              <a:cxnLst/>
              <a:rect l="l" t="t" r="r" b="b"/>
              <a:pathLst>
                <a:path w="4675" h="7127" extrusionOk="0">
                  <a:moveTo>
                    <a:pt x="1356" y="0"/>
                  </a:moveTo>
                  <a:lnTo>
                    <a:pt x="1356" y="3417"/>
                  </a:lnTo>
                  <a:cubicBezTo>
                    <a:pt x="295" y="4020"/>
                    <a:pt x="1" y="5440"/>
                    <a:pt x="812" y="6415"/>
                  </a:cubicBezTo>
                  <a:cubicBezTo>
                    <a:pt x="1197" y="6876"/>
                    <a:pt x="1762" y="7127"/>
                    <a:pt x="2338" y="7127"/>
                  </a:cubicBezTo>
                  <a:cubicBezTo>
                    <a:pt x="2555" y="7127"/>
                    <a:pt x="2774" y="7091"/>
                    <a:pt x="2986" y="7018"/>
                  </a:cubicBezTo>
                  <a:cubicBezTo>
                    <a:pt x="4197" y="6592"/>
                    <a:pt x="4674" y="5217"/>
                    <a:pt x="4072" y="4164"/>
                  </a:cubicBezTo>
                  <a:cubicBezTo>
                    <a:pt x="3896" y="3849"/>
                    <a:pt x="3640" y="3594"/>
                    <a:pt x="3326" y="3417"/>
                  </a:cubicBezTo>
                  <a:lnTo>
                    <a:pt x="3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73"/>
          <p:cNvGrpSpPr/>
          <p:nvPr/>
        </p:nvGrpSpPr>
        <p:grpSpPr>
          <a:xfrm>
            <a:off x="4675608" y="3365240"/>
            <a:ext cx="491019" cy="491019"/>
            <a:chOff x="4675608" y="3289040"/>
            <a:chExt cx="491019" cy="491019"/>
          </a:xfrm>
        </p:grpSpPr>
        <p:sp>
          <p:nvSpPr>
            <p:cNvPr id="1030" name="Google Shape;1030;p73"/>
            <p:cNvSpPr/>
            <p:nvPr/>
          </p:nvSpPr>
          <p:spPr>
            <a:xfrm>
              <a:off x="4903963" y="3463555"/>
              <a:ext cx="159302" cy="316504"/>
            </a:xfrm>
            <a:custGeom>
              <a:avLst/>
              <a:gdLst/>
              <a:ahLst/>
              <a:cxnLst/>
              <a:rect l="l" t="t" r="r" b="b"/>
              <a:pathLst>
                <a:path w="5539" h="11005" extrusionOk="0">
                  <a:moveTo>
                    <a:pt x="2599" y="1"/>
                  </a:moveTo>
                  <a:lnTo>
                    <a:pt x="1" y="695"/>
                  </a:lnTo>
                  <a:lnTo>
                    <a:pt x="2750" y="11004"/>
                  </a:lnTo>
                  <a:lnTo>
                    <a:pt x="5539" y="11004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3"/>
            <p:cNvSpPr/>
            <p:nvPr/>
          </p:nvSpPr>
          <p:spPr>
            <a:xfrm>
              <a:off x="4778972" y="3463555"/>
              <a:ext cx="159302" cy="316504"/>
            </a:xfrm>
            <a:custGeom>
              <a:avLst/>
              <a:gdLst/>
              <a:ahLst/>
              <a:cxnLst/>
              <a:rect l="l" t="t" r="r" b="b"/>
              <a:pathLst>
                <a:path w="5539" h="11005" extrusionOk="0">
                  <a:moveTo>
                    <a:pt x="2939" y="1"/>
                  </a:moveTo>
                  <a:lnTo>
                    <a:pt x="0" y="11004"/>
                  </a:lnTo>
                  <a:lnTo>
                    <a:pt x="2789" y="11004"/>
                  </a:lnTo>
                  <a:lnTo>
                    <a:pt x="5538" y="695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3"/>
            <p:cNvSpPr/>
            <p:nvPr/>
          </p:nvSpPr>
          <p:spPr>
            <a:xfrm>
              <a:off x="4675608" y="3289040"/>
              <a:ext cx="491019" cy="358666"/>
            </a:xfrm>
            <a:custGeom>
              <a:avLst/>
              <a:gdLst/>
              <a:ahLst/>
              <a:cxnLst/>
              <a:rect l="l" t="t" r="r" b="b"/>
              <a:pathLst>
                <a:path w="17073" h="12471" extrusionOk="0">
                  <a:moveTo>
                    <a:pt x="1" y="1"/>
                  </a:moveTo>
                  <a:lnTo>
                    <a:pt x="1" y="12471"/>
                  </a:lnTo>
                  <a:lnTo>
                    <a:pt x="17072" y="12471"/>
                  </a:lnTo>
                  <a:lnTo>
                    <a:pt x="17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3"/>
            <p:cNvSpPr/>
            <p:nvPr/>
          </p:nvSpPr>
          <p:spPr>
            <a:xfrm>
              <a:off x="5075861" y="3363787"/>
              <a:ext cx="65343" cy="18291"/>
            </a:xfrm>
            <a:custGeom>
              <a:avLst/>
              <a:gdLst/>
              <a:ahLst/>
              <a:cxnLst/>
              <a:rect l="l" t="t" r="r" b="b"/>
              <a:pathLst>
                <a:path w="2272" h="636" extrusionOk="0">
                  <a:moveTo>
                    <a:pt x="360" y="0"/>
                  </a:moveTo>
                  <a:cubicBezTo>
                    <a:pt x="157" y="0"/>
                    <a:pt x="0" y="184"/>
                    <a:pt x="52" y="393"/>
                  </a:cubicBezTo>
                  <a:cubicBezTo>
                    <a:pt x="85" y="537"/>
                    <a:pt x="216" y="635"/>
                    <a:pt x="360" y="635"/>
                  </a:cubicBezTo>
                  <a:lnTo>
                    <a:pt x="1918" y="635"/>
                  </a:lnTo>
                  <a:cubicBezTo>
                    <a:pt x="2114" y="635"/>
                    <a:pt x="2272" y="446"/>
                    <a:pt x="2226" y="243"/>
                  </a:cubicBezTo>
                  <a:cubicBezTo>
                    <a:pt x="2193" y="99"/>
                    <a:pt x="2062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3"/>
            <p:cNvSpPr/>
            <p:nvPr/>
          </p:nvSpPr>
          <p:spPr>
            <a:xfrm>
              <a:off x="4796113" y="3363787"/>
              <a:ext cx="65343" cy="18291"/>
            </a:xfrm>
            <a:custGeom>
              <a:avLst/>
              <a:gdLst/>
              <a:ahLst/>
              <a:cxnLst/>
              <a:rect l="l" t="t" r="r" b="b"/>
              <a:pathLst>
                <a:path w="2272" h="636" extrusionOk="0">
                  <a:moveTo>
                    <a:pt x="360" y="0"/>
                  </a:moveTo>
                  <a:cubicBezTo>
                    <a:pt x="157" y="0"/>
                    <a:pt x="0" y="184"/>
                    <a:pt x="52" y="393"/>
                  </a:cubicBezTo>
                  <a:cubicBezTo>
                    <a:pt x="85" y="537"/>
                    <a:pt x="216" y="635"/>
                    <a:pt x="367" y="635"/>
                  </a:cubicBezTo>
                  <a:lnTo>
                    <a:pt x="1918" y="635"/>
                  </a:lnTo>
                  <a:cubicBezTo>
                    <a:pt x="2114" y="635"/>
                    <a:pt x="2271" y="446"/>
                    <a:pt x="2226" y="243"/>
                  </a:cubicBezTo>
                  <a:cubicBezTo>
                    <a:pt x="2193" y="99"/>
                    <a:pt x="2062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3"/>
            <p:cNvSpPr/>
            <p:nvPr/>
          </p:nvSpPr>
          <p:spPr>
            <a:xfrm>
              <a:off x="4819437" y="3341325"/>
              <a:ext cx="18291" cy="61834"/>
            </a:xfrm>
            <a:custGeom>
              <a:avLst/>
              <a:gdLst/>
              <a:ahLst/>
              <a:cxnLst/>
              <a:rect l="l" t="t" r="r" b="b"/>
              <a:pathLst>
                <a:path w="636" h="2150" extrusionOk="0">
                  <a:moveTo>
                    <a:pt x="318" y="1"/>
                  </a:moveTo>
                  <a:cubicBezTo>
                    <a:pt x="294" y="1"/>
                    <a:pt x="269" y="3"/>
                    <a:pt x="243" y="9"/>
                  </a:cubicBezTo>
                  <a:cubicBezTo>
                    <a:pt x="99" y="42"/>
                    <a:pt x="1" y="173"/>
                    <a:pt x="1" y="323"/>
                  </a:cubicBezTo>
                  <a:lnTo>
                    <a:pt x="1" y="1835"/>
                  </a:lnTo>
                  <a:lnTo>
                    <a:pt x="1" y="1842"/>
                  </a:lnTo>
                  <a:cubicBezTo>
                    <a:pt x="1" y="2012"/>
                    <a:pt x="138" y="2150"/>
                    <a:pt x="308" y="2150"/>
                  </a:cubicBezTo>
                  <a:lnTo>
                    <a:pt x="315" y="2150"/>
                  </a:lnTo>
                  <a:cubicBezTo>
                    <a:pt x="492" y="2150"/>
                    <a:pt x="636" y="2012"/>
                    <a:pt x="636" y="1835"/>
                  </a:cubicBezTo>
                  <a:lnTo>
                    <a:pt x="636" y="310"/>
                  </a:lnTo>
                  <a:cubicBezTo>
                    <a:pt x="636" y="138"/>
                    <a:pt x="495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3"/>
            <p:cNvSpPr/>
            <p:nvPr/>
          </p:nvSpPr>
          <p:spPr>
            <a:xfrm>
              <a:off x="4729274" y="3413254"/>
              <a:ext cx="18291" cy="129966"/>
            </a:xfrm>
            <a:custGeom>
              <a:avLst/>
              <a:gdLst/>
              <a:ahLst/>
              <a:cxnLst/>
              <a:rect l="l" t="t" r="r" b="b"/>
              <a:pathLst>
                <a:path w="636" h="4519" extrusionOk="0">
                  <a:moveTo>
                    <a:pt x="316" y="1"/>
                  </a:moveTo>
                  <a:cubicBezTo>
                    <a:pt x="292" y="1"/>
                    <a:pt x="267" y="3"/>
                    <a:pt x="243" y="9"/>
                  </a:cubicBezTo>
                  <a:cubicBezTo>
                    <a:pt x="99" y="41"/>
                    <a:pt x="0" y="179"/>
                    <a:pt x="0" y="323"/>
                  </a:cubicBezTo>
                  <a:lnTo>
                    <a:pt x="0" y="4204"/>
                  </a:lnTo>
                  <a:cubicBezTo>
                    <a:pt x="0" y="4375"/>
                    <a:pt x="144" y="4519"/>
                    <a:pt x="321" y="4519"/>
                  </a:cubicBezTo>
                  <a:cubicBezTo>
                    <a:pt x="491" y="4519"/>
                    <a:pt x="635" y="4375"/>
                    <a:pt x="635" y="4204"/>
                  </a:cubicBezTo>
                  <a:lnTo>
                    <a:pt x="635" y="310"/>
                  </a:lnTo>
                  <a:cubicBezTo>
                    <a:pt x="635" y="142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3"/>
            <p:cNvSpPr/>
            <p:nvPr/>
          </p:nvSpPr>
          <p:spPr>
            <a:xfrm>
              <a:off x="4809831" y="3413254"/>
              <a:ext cx="18291" cy="129966"/>
            </a:xfrm>
            <a:custGeom>
              <a:avLst/>
              <a:gdLst/>
              <a:ahLst/>
              <a:cxnLst/>
              <a:rect l="l" t="t" r="r" b="b"/>
              <a:pathLst>
                <a:path w="636" h="4519" extrusionOk="0">
                  <a:moveTo>
                    <a:pt x="316" y="1"/>
                  </a:moveTo>
                  <a:cubicBezTo>
                    <a:pt x="293" y="1"/>
                    <a:pt x="268" y="3"/>
                    <a:pt x="243" y="9"/>
                  </a:cubicBezTo>
                  <a:cubicBezTo>
                    <a:pt x="99" y="41"/>
                    <a:pt x="1" y="179"/>
                    <a:pt x="1" y="323"/>
                  </a:cubicBezTo>
                  <a:lnTo>
                    <a:pt x="1" y="4204"/>
                  </a:lnTo>
                  <a:cubicBezTo>
                    <a:pt x="1" y="4375"/>
                    <a:pt x="145" y="4519"/>
                    <a:pt x="315" y="4519"/>
                  </a:cubicBezTo>
                  <a:cubicBezTo>
                    <a:pt x="492" y="4519"/>
                    <a:pt x="636" y="4375"/>
                    <a:pt x="636" y="4204"/>
                  </a:cubicBezTo>
                  <a:lnTo>
                    <a:pt x="636" y="310"/>
                  </a:lnTo>
                  <a:cubicBezTo>
                    <a:pt x="636" y="142"/>
                    <a:pt x="494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3"/>
            <p:cNvSpPr/>
            <p:nvPr/>
          </p:nvSpPr>
          <p:spPr>
            <a:xfrm>
              <a:off x="4727577" y="3469221"/>
              <a:ext cx="102069" cy="18291"/>
            </a:xfrm>
            <a:custGeom>
              <a:avLst/>
              <a:gdLst/>
              <a:ahLst/>
              <a:cxnLst/>
              <a:rect l="l" t="t" r="r" b="b"/>
              <a:pathLst>
                <a:path w="3549" h="636" extrusionOk="0">
                  <a:moveTo>
                    <a:pt x="360" y="0"/>
                  </a:moveTo>
                  <a:cubicBezTo>
                    <a:pt x="158" y="0"/>
                    <a:pt x="0" y="190"/>
                    <a:pt x="53" y="399"/>
                  </a:cubicBezTo>
                  <a:cubicBezTo>
                    <a:pt x="86" y="537"/>
                    <a:pt x="216" y="635"/>
                    <a:pt x="360" y="635"/>
                  </a:cubicBezTo>
                  <a:lnTo>
                    <a:pt x="3195" y="635"/>
                  </a:lnTo>
                  <a:cubicBezTo>
                    <a:pt x="3391" y="635"/>
                    <a:pt x="3548" y="452"/>
                    <a:pt x="3502" y="242"/>
                  </a:cubicBezTo>
                  <a:cubicBezTo>
                    <a:pt x="3463" y="98"/>
                    <a:pt x="3332" y="0"/>
                    <a:pt x="3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3"/>
            <p:cNvSpPr/>
            <p:nvPr/>
          </p:nvSpPr>
          <p:spPr>
            <a:xfrm>
              <a:off x="5014113" y="3413254"/>
              <a:ext cx="18291" cy="129966"/>
            </a:xfrm>
            <a:custGeom>
              <a:avLst/>
              <a:gdLst/>
              <a:ahLst/>
              <a:cxnLst/>
              <a:rect l="l" t="t" r="r" b="b"/>
              <a:pathLst>
                <a:path w="636" h="4519" extrusionOk="0">
                  <a:moveTo>
                    <a:pt x="316" y="1"/>
                  </a:moveTo>
                  <a:cubicBezTo>
                    <a:pt x="292" y="1"/>
                    <a:pt x="267" y="3"/>
                    <a:pt x="242" y="9"/>
                  </a:cubicBezTo>
                  <a:cubicBezTo>
                    <a:pt x="98" y="41"/>
                    <a:pt x="0" y="179"/>
                    <a:pt x="0" y="323"/>
                  </a:cubicBezTo>
                  <a:lnTo>
                    <a:pt x="0" y="4204"/>
                  </a:lnTo>
                  <a:cubicBezTo>
                    <a:pt x="0" y="4375"/>
                    <a:pt x="144" y="4519"/>
                    <a:pt x="314" y="4519"/>
                  </a:cubicBezTo>
                  <a:lnTo>
                    <a:pt x="321" y="4519"/>
                  </a:lnTo>
                  <a:cubicBezTo>
                    <a:pt x="491" y="4519"/>
                    <a:pt x="635" y="4375"/>
                    <a:pt x="635" y="4204"/>
                  </a:cubicBezTo>
                  <a:lnTo>
                    <a:pt x="635" y="310"/>
                  </a:lnTo>
                  <a:cubicBezTo>
                    <a:pt x="635" y="142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3"/>
            <p:cNvSpPr/>
            <p:nvPr/>
          </p:nvSpPr>
          <p:spPr>
            <a:xfrm>
              <a:off x="5094670" y="3413254"/>
              <a:ext cx="18291" cy="129966"/>
            </a:xfrm>
            <a:custGeom>
              <a:avLst/>
              <a:gdLst/>
              <a:ahLst/>
              <a:cxnLst/>
              <a:rect l="l" t="t" r="r" b="b"/>
              <a:pathLst>
                <a:path w="636" h="4519" extrusionOk="0">
                  <a:moveTo>
                    <a:pt x="316" y="1"/>
                  </a:moveTo>
                  <a:cubicBezTo>
                    <a:pt x="292" y="1"/>
                    <a:pt x="268" y="3"/>
                    <a:pt x="243" y="9"/>
                  </a:cubicBezTo>
                  <a:cubicBezTo>
                    <a:pt x="99" y="41"/>
                    <a:pt x="1" y="179"/>
                    <a:pt x="1" y="323"/>
                  </a:cubicBezTo>
                  <a:lnTo>
                    <a:pt x="1" y="4204"/>
                  </a:lnTo>
                  <a:cubicBezTo>
                    <a:pt x="1" y="4375"/>
                    <a:pt x="145" y="4519"/>
                    <a:pt x="315" y="4519"/>
                  </a:cubicBezTo>
                  <a:cubicBezTo>
                    <a:pt x="492" y="4519"/>
                    <a:pt x="636" y="4375"/>
                    <a:pt x="636" y="4204"/>
                  </a:cubicBezTo>
                  <a:lnTo>
                    <a:pt x="636" y="310"/>
                  </a:lnTo>
                  <a:cubicBezTo>
                    <a:pt x="636" y="142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3"/>
            <p:cNvSpPr/>
            <p:nvPr/>
          </p:nvSpPr>
          <p:spPr>
            <a:xfrm>
              <a:off x="5012589" y="3469221"/>
              <a:ext cx="102069" cy="18291"/>
            </a:xfrm>
            <a:custGeom>
              <a:avLst/>
              <a:gdLst/>
              <a:ahLst/>
              <a:cxnLst/>
              <a:rect l="l" t="t" r="r" b="b"/>
              <a:pathLst>
                <a:path w="3549" h="636" extrusionOk="0">
                  <a:moveTo>
                    <a:pt x="354" y="0"/>
                  </a:moveTo>
                  <a:cubicBezTo>
                    <a:pt x="158" y="0"/>
                    <a:pt x="1" y="190"/>
                    <a:pt x="47" y="399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3189" y="635"/>
                  </a:lnTo>
                  <a:cubicBezTo>
                    <a:pt x="3391" y="635"/>
                    <a:pt x="3549" y="452"/>
                    <a:pt x="3496" y="242"/>
                  </a:cubicBezTo>
                  <a:cubicBezTo>
                    <a:pt x="3463" y="98"/>
                    <a:pt x="333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3"/>
            <p:cNvSpPr/>
            <p:nvPr/>
          </p:nvSpPr>
          <p:spPr>
            <a:xfrm>
              <a:off x="4914316" y="3413685"/>
              <a:ext cx="87402" cy="129535"/>
            </a:xfrm>
            <a:custGeom>
              <a:avLst/>
              <a:gdLst/>
              <a:ahLst/>
              <a:cxnLst/>
              <a:rect l="l" t="t" r="r" b="b"/>
              <a:pathLst>
                <a:path w="3039" h="4504" extrusionOk="0">
                  <a:moveTo>
                    <a:pt x="2318" y="635"/>
                  </a:moveTo>
                  <a:cubicBezTo>
                    <a:pt x="2384" y="635"/>
                    <a:pt x="2436" y="687"/>
                    <a:pt x="2436" y="753"/>
                  </a:cubicBezTo>
                  <a:lnTo>
                    <a:pt x="2436" y="3784"/>
                  </a:lnTo>
                  <a:cubicBezTo>
                    <a:pt x="2436" y="3849"/>
                    <a:pt x="2384" y="3901"/>
                    <a:pt x="2318" y="3901"/>
                  </a:cubicBezTo>
                  <a:lnTo>
                    <a:pt x="754" y="3901"/>
                  </a:lnTo>
                  <a:cubicBezTo>
                    <a:pt x="688" y="3901"/>
                    <a:pt x="636" y="3849"/>
                    <a:pt x="636" y="3784"/>
                  </a:cubicBezTo>
                  <a:lnTo>
                    <a:pt x="636" y="753"/>
                  </a:lnTo>
                  <a:cubicBezTo>
                    <a:pt x="636" y="687"/>
                    <a:pt x="688" y="635"/>
                    <a:pt x="754" y="635"/>
                  </a:cubicBezTo>
                  <a:close/>
                  <a:moveTo>
                    <a:pt x="741" y="0"/>
                  </a:moveTo>
                  <a:cubicBezTo>
                    <a:pt x="335" y="0"/>
                    <a:pt x="1" y="327"/>
                    <a:pt x="1" y="740"/>
                  </a:cubicBezTo>
                  <a:lnTo>
                    <a:pt x="1" y="3764"/>
                  </a:lnTo>
                  <a:cubicBezTo>
                    <a:pt x="1" y="4170"/>
                    <a:pt x="335" y="4504"/>
                    <a:pt x="741" y="4504"/>
                  </a:cubicBezTo>
                  <a:lnTo>
                    <a:pt x="2298" y="4504"/>
                  </a:lnTo>
                  <a:cubicBezTo>
                    <a:pt x="2704" y="4504"/>
                    <a:pt x="3038" y="4170"/>
                    <a:pt x="3038" y="3764"/>
                  </a:cubicBezTo>
                  <a:lnTo>
                    <a:pt x="3038" y="740"/>
                  </a:lnTo>
                  <a:cubicBezTo>
                    <a:pt x="3038" y="327"/>
                    <a:pt x="2704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3"/>
            <p:cNvSpPr/>
            <p:nvPr/>
          </p:nvSpPr>
          <p:spPr>
            <a:xfrm>
              <a:off x="4839770" y="3475059"/>
              <a:ext cx="65371" cy="18263"/>
            </a:xfrm>
            <a:custGeom>
              <a:avLst/>
              <a:gdLst/>
              <a:ahLst/>
              <a:cxnLst/>
              <a:rect l="l" t="t" r="r" b="b"/>
              <a:pathLst>
                <a:path w="2273" h="635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1919" y="635"/>
                  </a:lnTo>
                  <a:cubicBezTo>
                    <a:pt x="2115" y="635"/>
                    <a:pt x="2272" y="445"/>
                    <a:pt x="2226" y="242"/>
                  </a:cubicBezTo>
                  <a:cubicBezTo>
                    <a:pt x="2187" y="98"/>
                    <a:pt x="2056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3"/>
            <p:cNvSpPr/>
            <p:nvPr/>
          </p:nvSpPr>
          <p:spPr>
            <a:xfrm>
              <a:off x="4863497" y="3453547"/>
              <a:ext cx="18291" cy="61805"/>
            </a:xfrm>
            <a:custGeom>
              <a:avLst/>
              <a:gdLst/>
              <a:ahLst/>
              <a:cxnLst/>
              <a:rect l="l" t="t" r="r" b="b"/>
              <a:pathLst>
                <a:path w="636" h="2149" extrusionOk="0">
                  <a:moveTo>
                    <a:pt x="318" y="0"/>
                  </a:moveTo>
                  <a:cubicBezTo>
                    <a:pt x="294" y="0"/>
                    <a:pt x="268" y="3"/>
                    <a:pt x="243" y="8"/>
                  </a:cubicBezTo>
                  <a:cubicBezTo>
                    <a:pt x="99" y="41"/>
                    <a:pt x="0" y="172"/>
                    <a:pt x="0" y="323"/>
                  </a:cubicBezTo>
                  <a:lnTo>
                    <a:pt x="0" y="1835"/>
                  </a:lnTo>
                  <a:cubicBezTo>
                    <a:pt x="0" y="2011"/>
                    <a:pt x="144" y="2149"/>
                    <a:pt x="315" y="2149"/>
                  </a:cubicBezTo>
                  <a:lnTo>
                    <a:pt x="321" y="2149"/>
                  </a:lnTo>
                  <a:cubicBezTo>
                    <a:pt x="491" y="2149"/>
                    <a:pt x="635" y="2011"/>
                    <a:pt x="635" y="1835"/>
                  </a:cubicBezTo>
                  <a:lnTo>
                    <a:pt x="635" y="309"/>
                  </a:lnTo>
                  <a:cubicBezTo>
                    <a:pt x="635" y="137"/>
                    <a:pt x="494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73"/>
          <p:cNvGrpSpPr/>
          <p:nvPr/>
        </p:nvGrpSpPr>
        <p:grpSpPr>
          <a:xfrm>
            <a:off x="5414913" y="3365240"/>
            <a:ext cx="491192" cy="491019"/>
            <a:chOff x="5414913" y="3289040"/>
            <a:chExt cx="491192" cy="491019"/>
          </a:xfrm>
        </p:grpSpPr>
        <p:sp>
          <p:nvSpPr>
            <p:cNvPr id="1046" name="Google Shape;1046;p73"/>
            <p:cNvSpPr/>
            <p:nvPr/>
          </p:nvSpPr>
          <p:spPr>
            <a:xfrm>
              <a:off x="5414913" y="3289040"/>
              <a:ext cx="491192" cy="491019"/>
            </a:xfrm>
            <a:custGeom>
              <a:avLst/>
              <a:gdLst/>
              <a:ahLst/>
              <a:cxnLst/>
              <a:rect l="l" t="t" r="r" b="b"/>
              <a:pathLst>
                <a:path w="17079" h="17073" extrusionOk="0">
                  <a:moveTo>
                    <a:pt x="8536" y="596"/>
                  </a:moveTo>
                  <a:cubicBezTo>
                    <a:pt x="12921" y="603"/>
                    <a:pt x="16469" y="4151"/>
                    <a:pt x="16476" y="8537"/>
                  </a:cubicBezTo>
                  <a:cubicBezTo>
                    <a:pt x="16476" y="12916"/>
                    <a:pt x="12921" y="16470"/>
                    <a:pt x="8536" y="16470"/>
                  </a:cubicBezTo>
                  <a:cubicBezTo>
                    <a:pt x="4157" y="16470"/>
                    <a:pt x="602" y="12916"/>
                    <a:pt x="602" y="8537"/>
                  </a:cubicBezTo>
                  <a:cubicBezTo>
                    <a:pt x="602" y="4151"/>
                    <a:pt x="4157" y="596"/>
                    <a:pt x="8536" y="596"/>
                  </a:cubicBezTo>
                  <a:close/>
                  <a:moveTo>
                    <a:pt x="8536" y="1"/>
                  </a:moveTo>
                  <a:cubicBezTo>
                    <a:pt x="3823" y="1"/>
                    <a:pt x="0" y="3824"/>
                    <a:pt x="0" y="8537"/>
                  </a:cubicBezTo>
                  <a:cubicBezTo>
                    <a:pt x="0" y="13249"/>
                    <a:pt x="3823" y="17072"/>
                    <a:pt x="8536" y="17072"/>
                  </a:cubicBezTo>
                  <a:cubicBezTo>
                    <a:pt x="13249" y="17066"/>
                    <a:pt x="17072" y="13249"/>
                    <a:pt x="17078" y="8537"/>
                  </a:cubicBezTo>
                  <a:cubicBezTo>
                    <a:pt x="17078" y="3824"/>
                    <a:pt x="13255" y="1"/>
                    <a:pt x="8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3"/>
            <p:cNvSpPr/>
            <p:nvPr/>
          </p:nvSpPr>
          <p:spPr>
            <a:xfrm>
              <a:off x="5487762" y="3361716"/>
              <a:ext cx="345465" cy="345465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3" y="603"/>
                  </a:moveTo>
                  <a:cubicBezTo>
                    <a:pt x="8988" y="603"/>
                    <a:pt x="11410" y="3025"/>
                    <a:pt x="11410" y="6010"/>
                  </a:cubicBezTo>
                  <a:cubicBezTo>
                    <a:pt x="11410" y="8994"/>
                    <a:pt x="8994" y="11416"/>
                    <a:pt x="6009" y="11416"/>
                  </a:cubicBezTo>
                  <a:cubicBezTo>
                    <a:pt x="3018" y="11416"/>
                    <a:pt x="603" y="8994"/>
                    <a:pt x="603" y="6010"/>
                  </a:cubicBezTo>
                  <a:cubicBezTo>
                    <a:pt x="603" y="3025"/>
                    <a:pt x="3018" y="603"/>
                    <a:pt x="6003" y="603"/>
                  </a:cubicBezTo>
                  <a:close/>
                  <a:moveTo>
                    <a:pt x="6009" y="0"/>
                  </a:moveTo>
                  <a:cubicBezTo>
                    <a:pt x="2691" y="0"/>
                    <a:pt x="0" y="2691"/>
                    <a:pt x="0" y="6010"/>
                  </a:cubicBezTo>
                  <a:cubicBezTo>
                    <a:pt x="0" y="9322"/>
                    <a:pt x="2691" y="12012"/>
                    <a:pt x="6003" y="12012"/>
                  </a:cubicBezTo>
                  <a:cubicBezTo>
                    <a:pt x="9322" y="12012"/>
                    <a:pt x="12005" y="9322"/>
                    <a:pt x="12012" y="6010"/>
                  </a:cubicBezTo>
                  <a:cubicBezTo>
                    <a:pt x="12012" y="2691"/>
                    <a:pt x="9322" y="0"/>
                    <a:pt x="6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3"/>
            <p:cNvSpPr/>
            <p:nvPr/>
          </p:nvSpPr>
          <p:spPr>
            <a:xfrm>
              <a:off x="5569268" y="3443222"/>
              <a:ext cx="182453" cy="182655"/>
            </a:xfrm>
            <a:custGeom>
              <a:avLst/>
              <a:gdLst/>
              <a:ahLst/>
              <a:cxnLst/>
              <a:rect l="l" t="t" r="r" b="b"/>
              <a:pathLst>
                <a:path w="6344" h="6351" extrusionOk="0">
                  <a:moveTo>
                    <a:pt x="3169" y="1"/>
                  </a:moveTo>
                  <a:cubicBezTo>
                    <a:pt x="1421" y="1"/>
                    <a:pt x="1" y="1421"/>
                    <a:pt x="1" y="3176"/>
                  </a:cubicBezTo>
                  <a:cubicBezTo>
                    <a:pt x="1" y="4930"/>
                    <a:pt x="1421" y="6350"/>
                    <a:pt x="3169" y="6350"/>
                  </a:cubicBezTo>
                  <a:cubicBezTo>
                    <a:pt x="4923" y="6350"/>
                    <a:pt x="6344" y="4930"/>
                    <a:pt x="6344" y="3176"/>
                  </a:cubicBezTo>
                  <a:cubicBezTo>
                    <a:pt x="6344" y="1421"/>
                    <a:pt x="4923" y="1"/>
                    <a:pt x="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3"/>
            <p:cNvSpPr/>
            <p:nvPr/>
          </p:nvSpPr>
          <p:spPr>
            <a:xfrm>
              <a:off x="5756955" y="3300917"/>
              <a:ext cx="81362" cy="81333"/>
            </a:xfrm>
            <a:custGeom>
              <a:avLst/>
              <a:gdLst/>
              <a:ahLst/>
              <a:cxnLst/>
              <a:rect l="l" t="t" r="r" b="b"/>
              <a:pathLst>
                <a:path w="2829" h="2828" extrusionOk="0">
                  <a:moveTo>
                    <a:pt x="1415" y="0"/>
                  </a:moveTo>
                  <a:cubicBezTo>
                    <a:pt x="636" y="0"/>
                    <a:pt x="1" y="629"/>
                    <a:pt x="1" y="1414"/>
                  </a:cubicBezTo>
                  <a:cubicBezTo>
                    <a:pt x="1" y="2193"/>
                    <a:pt x="636" y="2828"/>
                    <a:pt x="1415" y="2828"/>
                  </a:cubicBezTo>
                  <a:cubicBezTo>
                    <a:pt x="2194" y="2828"/>
                    <a:pt x="2829" y="2193"/>
                    <a:pt x="2829" y="1414"/>
                  </a:cubicBezTo>
                  <a:cubicBezTo>
                    <a:pt x="2829" y="629"/>
                    <a:pt x="2194" y="0"/>
                    <a:pt x="1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3"/>
            <p:cNvSpPr/>
            <p:nvPr/>
          </p:nvSpPr>
          <p:spPr>
            <a:xfrm>
              <a:off x="5462913" y="3544515"/>
              <a:ext cx="81362" cy="81362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1414" y="0"/>
                  </a:moveTo>
                  <a:cubicBezTo>
                    <a:pt x="635" y="0"/>
                    <a:pt x="0" y="629"/>
                    <a:pt x="0" y="1414"/>
                  </a:cubicBezTo>
                  <a:cubicBezTo>
                    <a:pt x="0" y="2193"/>
                    <a:pt x="635" y="2828"/>
                    <a:pt x="1414" y="2828"/>
                  </a:cubicBezTo>
                  <a:cubicBezTo>
                    <a:pt x="2200" y="2828"/>
                    <a:pt x="2828" y="2193"/>
                    <a:pt x="2828" y="1414"/>
                  </a:cubicBezTo>
                  <a:cubicBezTo>
                    <a:pt x="2828" y="629"/>
                    <a:pt x="2200" y="0"/>
                    <a:pt x="1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3"/>
            <p:cNvSpPr/>
            <p:nvPr/>
          </p:nvSpPr>
          <p:spPr>
            <a:xfrm>
              <a:off x="5625925" y="3488145"/>
              <a:ext cx="70059" cy="92636"/>
            </a:xfrm>
            <a:custGeom>
              <a:avLst/>
              <a:gdLst/>
              <a:ahLst/>
              <a:cxnLst/>
              <a:rect l="l" t="t" r="r" b="b"/>
              <a:pathLst>
                <a:path w="2436" h="3221" extrusionOk="0">
                  <a:moveTo>
                    <a:pt x="2132" y="0"/>
                  </a:moveTo>
                  <a:cubicBezTo>
                    <a:pt x="2118" y="0"/>
                    <a:pt x="2104" y="1"/>
                    <a:pt x="2089" y="3"/>
                  </a:cubicBezTo>
                  <a:cubicBezTo>
                    <a:pt x="1938" y="29"/>
                    <a:pt x="1834" y="160"/>
                    <a:pt x="1834" y="311"/>
                  </a:cubicBezTo>
                  <a:lnTo>
                    <a:pt x="1834" y="1974"/>
                  </a:lnTo>
                  <a:lnTo>
                    <a:pt x="544" y="134"/>
                  </a:lnTo>
                  <a:cubicBezTo>
                    <a:pt x="485" y="56"/>
                    <a:pt x="394" y="3"/>
                    <a:pt x="302" y="3"/>
                  </a:cubicBezTo>
                  <a:cubicBezTo>
                    <a:pt x="132" y="3"/>
                    <a:pt x="1" y="141"/>
                    <a:pt x="1" y="304"/>
                  </a:cubicBezTo>
                  <a:lnTo>
                    <a:pt x="1" y="2923"/>
                  </a:lnTo>
                  <a:cubicBezTo>
                    <a:pt x="1" y="3085"/>
                    <a:pt x="134" y="3220"/>
                    <a:pt x="303" y="3220"/>
                  </a:cubicBezTo>
                  <a:cubicBezTo>
                    <a:pt x="318" y="3220"/>
                    <a:pt x="333" y="3219"/>
                    <a:pt x="348" y="3217"/>
                  </a:cubicBezTo>
                  <a:cubicBezTo>
                    <a:pt x="492" y="3198"/>
                    <a:pt x="603" y="3060"/>
                    <a:pt x="603" y="2910"/>
                  </a:cubicBezTo>
                  <a:lnTo>
                    <a:pt x="603" y="1253"/>
                  </a:lnTo>
                  <a:lnTo>
                    <a:pt x="1893" y="3093"/>
                  </a:lnTo>
                  <a:cubicBezTo>
                    <a:pt x="1945" y="3171"/>
                    <a:pt x="2037" y="3217"/>
                    <a:pt x="2135" y="3217"/>
                  </a:cubicBezTo>
                  <a:cubicBezTo>
                    <a:pt x="2168" y="3217"/>
                    <a:pt x="2200" y="3211"/>
                    <a:pt x="2226" y="3204"/>
                  </a:cubicBezTo>
                  <a:cubicBezTo>
                    <a:pt x="2351" y="3165"/>
                    <a:pt x="2436" y="3047"/>
                    <a:pt x="2436" y="2923"/>
                  </a:cubicBezTo>
                  <a:lnTo>
                    <a:pt x="2436" y="304"/>
                  </a:lnTo>
                  <a:cubicBezTo>
                    <a:pt x="2436" y="136"/>
                    <a:pt x="2297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73"/>
          <p:cNvGrpSpPr/>
          <p:nvPr/>
        </p:nvGrpSpPr>
        <p:grpSpPr>
          <a:xfrm>
            <a:off x="6154562" y="3399694"/>
            <a:ext cx="491566" cy="421909"/>
            <a:chOff x="6154562" y="3323494"/>
            <a:chExt cx="491566" cy="421909"/>
          </a:xfrm>
        </p:grpSpPr>
        <p:sp>
          <p:nvSpPr>
            <p:cNvPr id="1053" name="Google Shape;1053;p73"/>
            <p:cNvSpPr/>
            <p:nvPr/>
          </p:nvSpPr>
          <p:spPr>
            <a:xfrm>
              <a:off x="6154562" y="3424212"/>
              <a:ext cx="491566" cy="263212"/>
            </a:xfrm>
            <a:custGeom>
              <a:avLst/>
              <a:gdLst/>
              <a:ahLst/>
              <a:cxnLst/>
              <a:rect l="l" t="t" r="r" b="b"/>
              <a:pathLst>
                <a:path w="17092" h="9152" extrusionOk="0">
                  <a:moveTo>
                    <a:pt x="1" y="1"/>
                  </a:moveTo>
                  <a:lnTo>
                    <a:pt x="1" y="9152"/>
                  </a:lnTo>
                  <a:lnTo>
                    <a:pt x="2350" y="8903"/>
                  </a:lnTo>
                  <a:lnTo>
                    <a:pt x="14382" y="8903"/>
                  </a:lnTo>
                  <a:cubicBezTo>
                    <a:pt x="14971" y="8870"/>
                    <a:pt x="15422" y="8366"/>
                    <a:pt x="15390" y="7784"/>
                  </a:cubicBezTo>
                  <a:cubicBezTo>
                    <a:pt x="15339" y="7218"/>
                    <a:pt x="14874" y="6782"/>
                    <a:pt x="14314" y="6769"/>
                  </a:cubicBezTo>
                  <a:lnTo>
                    <a:pt x="15272" y="6769"/>
                  </a:lnTo>
                  <a:cubicBezTo>
                    <a:pt x="15861" y="6736"/>
                    <a:pt x="16313" y="6232"/>
                    <a:pt x="16280" y="5643"/>
                  </a:cubicBezTo>
                  <a:cubicBezTo>
                    <a:pt x="16229" y="5084"/>
                    <a:pt x="15764" y="4648"/>
                    <a:pt x="15204" y="4635"/>
                  </a:cubicBezTo>
                  <a:lnTo>
                    <a:pt x="16051" y="4635"/>
                  </a:lnTo>
                  <a:cubicBezTo>
                    <a:pt x="16640" y="4602"/>
                    <a:pt x="17092" y="4098"/>
                    <a:pt x="17059" y="3509"/>
                  </a:cubicBezTo>
                  <a:cubicBezTo>
                    <a:pt x="17007" y="2941"/>
                    <a:pt x="16530" y="2501"/>
                    <a:pt x="15958" y="2501"/>
                  </a:cubicBezTo>
                  <a:cubicBezTo>
                    <a:pt x="15950" y="2501"/>
                    <a:pt x="15941" y="2501"/>
                    <a:pt x="15933" y="2501"/>
                  </a:cubicBezTo>
                  <a:lnTo>
                    <a:pt x="14382" y="2501"/>
                  </a:lnTo>
                  <a:cubicBezTo>
                    <a:pt x="14971" y="2468"/>
                    <a:pt x="15422" y="1964"/>
                    <a:pt x="15390" y="1375"/>
                  </a:cubicBezTo>
                  <a:cubicBezTo>
                    <a:pt x="15338" y="808"/>
                    <a:pt x="14860" y="367"/>
                    <a:pt x="14289" y="367"/>
                  </a:cubicBezTo>
                  <a:cubicBezTo>
                    <a:pt x="14281" y="367"/>
                    <a:pt x="14272" y="367"/>
                    <a:pt x="14264" y="367"/>
                  </a:cubicBezTo>
                  <a:lnTo>
                    <a:pt x="2350" y="3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3"/>
            <p:cNvSpPr/>
            <p:nvPr/>
          </p:nvSpPr>
          <p:spPr>
            <a:xfrm>
              <a:off x="6393270" y="3333100"/>
              <a:ext cx="115069" cy="412303"/>
            </a:xfrm>
            <a:custGeom>
              <a:avLst/>
              <a:gdLst/>
              <a:ahLst/>
              <a:cxnLst/>
              <a:rect l="l" t="t" r="r" b="b"/>
              <a:pathLst>
                <a:path w="4001" h="14336" extrusionOk="0">
                  <a:moveTo>
                    <a:pt x="1" y="1"/>
                  </a:moveTo>
                  <a:lnTo>
                    <a:pt x="1" y="12333"/>
                  </a:lnTo>
                  <a:cubicBezTo>
                    <a:pt x="1" y="13439"/>
                    <a:pt x="897" y="14336"/>
                    <a:pt x="2004" y="14336"/>
                  </a:cubicBezTo>
                  <a:cubicBezTo>
                    <a:pt x="3110" y="14336"/>
                    <a:pt x="4000" y="13439"/>
                    <a:pt x="4000" y="12333"/>
                  </a:cubicBezTo>
                  <a:lnTo>
                    <a:pt x="40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6154936" y="3424413"/>
              <a:ext cx="279030" cy="81333"/>
            </a:xfrm>
            <a:custGeom>
              <a:avLst/>
              <a:gdLst/>
              <a:ahLst/>
              <a:cxnLst/>
              <a:rect l="l" t="t" r="r" b="b"/>
              <a:pathLst>
                <a:path w="9702" h="2828" extrusionOk="0">
                  <a:moveTo>
                    <a:pt x="1" y="0"/>
                  </a:moveTo>
                  <a:lnTo>
                    <a:pt x="5551" y="2828"/>
                  </a:lnTo>
                  <a:lnTo>
                    <a:pt x="8451" y="2828"/>
                  </a:lnTo>
                  <a:cubicBezTo>
                    <a:pt x="9125" y="2828"/>
                    <a:pt x="9669" y="2291"/>
                    <a:pt x="9682" y="1624"/>
                  </a:cubicBezTo>
                  <a:cubicBezTo>
                    <a:pt x="9701" y="930"/>
                    <a:pt x="9119" y="360"/>
                    <a:pt x="8425" y="360"/>
                  </a:cubicBezTo>
                  <a:lnTo>
                    <a:pt x="235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6360887" y="3323494"/>
              <a:ext cx="180584" cy="18291"/>
            </a:xfrm>
            <a:custGeom>
              <a:avLst/>
              <a:gdLst/>
              <a:ahLst/>
              <a:cxnLst/>
              <a:rect l="l" t="t" r="r" b="b"/>
              <a:pathLst>
                <a:path w="6279" h="636" extrusionOk="0">
                  <a:moveTo>
                    <a:pt x="328" y="1"/>
                  </a:moveTo>
                  <a:cubicBezTo>
                    <a:pt x="145" y="1"/>
                    <a:pt x="1" y="158"/>
                    <a:pt x="14" y="341"/>
                  </a:cubicBezTo>
                  <a:cubicBezTo>
                    <a:pt x="20" y="511"/>
                    <a:pt x="171" y="636"/>
                    <a:pt x="341" y="636"/>
                  </a:cubicBezTo>
                  <a:lnTo>
                    <a:pt x="5951" y="636"/>
                  </a:lnTo>
                  <a:cubicBezTo>
                    <a:pt x="6134" y="636"/>
                    <a:pt x="6278" y="485"/>
                    <a:pt x="6265" y="302"/>
                  </a:cubicBezTo>
                  <a:cubicBezTo>
                    <a:pt x="6258" y="132"/>
                    <a:pt x="6108" y="1"/>
                    <a:pt x="5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6393270" y="3589121"/>
              <a:ext cx="115069" cy="155908"/>
            </a:xfrm>
            <a:custGeom>
              <a:avLst/>
              <a:gdLst/>
              <a:ahLst/>
              <a:cxnLst/>
              <a:rect l="l" t="t" r="r" b="b"/>
              <a:pathLst>
                <a:path w="4001" h="5421" extrusionOk="0">
                  <a:moveTo>
                    <a:pt x="1" y="1"/>
                  </a:moveTo>
                  <a:lnTo>
                    <a:pt x="1" y="3418"/>
                  </a:lnTo>
                  <a:cubicBezTo>
                    <a:pt x="1" y="4524"/>
                    <a:pt x="897" y="5421"/>
                    <a:pt x="2004" y="5421"/>
                  </a:cubicBezTo>
                  <a:cubicBezTo>
                    <a:pt x="3110" y="5414"/>
                    <a:pt x="4000" y="4517"/>
                    <a:pt x="4000" y="3418"/>
                  </a:cubicBezTo>
                  <a:lnTo>
                    <a:pt x="4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73"/>
          <p:cNvGrpSpPr/>
          <p:nvPr/>
        </p:nvGrpSpPr>
        <p:grpSpPr>
          <a:xfrm>
            <a:off x="6893666" y="3368259"/>
            <a:ext cx="491192" cy="484980"/>
            <a:chOff x="6893666" y="3292059"/>
            <a:chExt cx="491192" cy="484980"/>
          </a:xfrm>
        </p:grpSpPr>
        <p:sp>
          <p:nvSpPr>
            <p:cNvPr id="1059" name="Google Shape;1059;p73"/>
            <p:cNvSpPr/>
            <p:nvPr/>
          </p:nvSpPr>
          <p:spPr>
            <a:xfrm>
              <a:off x="7134070" y="3308050"/>
              <a:ext cx="250586" cy="279403"/>
            </a:xfrm>
            <a:custGeom>
              <a:avLst/>
              <a:gdLst/>
              <a:ahLst/>
              <a:cxnLst/>
              <a:rect l="l" t="t" r="r" b="b"/>
              <a:pathLst>
                <a:path w="8713" h="9715" extrusionOk="0">
                  <a:moveTo>
                    <a:pt x="6483" y="1"/>
                  </a:moveTo>
                  <a:cubicBezTo>
                    <a:pt x="5881" y="1"/>
                    <a:pt x="5286" y="275"/>
                    <a:pt x="4897" y="793"/>
                  </a:cubicBezTo>
                  <a:lnTo>
                    <a:pt x="0" y="7352"/>
                  </a:lnTo>
                  <a:lnTo>
                    <a:pt x="3168" y="9715"/>
                  </a:lnTo>
                  <a:lnTo>
                    <a:pt x="8065" y="3156"/>
                  </a:lnTo>
                  <a:cubicBezTo>
                    <a:pt x="8713" y="2285"/>
                    <a:pt x="8536" y="1048"/>
                    <a:pt x="7659" y="394"/>
                  </a:cubicBezTo>
                  <a:cubicBezTo>
                    <a:pt x="7306" y="128"/>
                    <a:pt x="6893" y="1"/>
                    <a:pt x="6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6893666" y="3498758"/>
              <a:ext cx="491192" cy="278282"/>
            </a:xfrm>
            <a:custGeom>
              <a:avLst/>
              <a:gdLst/>
              <a:ahLst/>
              <a:cxnLst/>
              <a:rect l="l" t="t" r="r" b="b"/>
              <a:pathLst>
                <a:path w="17079" h="9676" extrusionOk="0">
                  <a:moveTo>
                    <a:pt x="0" y="1"/>
                  </a:moveTo>
                  <a:lnTo>
                    <a:pt x="0" y="2744"/>
                  </a:lnTo>
                  <a:cubicBezTo>
                    <a:pt x="0" y="6566"/>
                    <a:pt x="3110" y="9675"/>
                    <a:pt x="6932" y="9675"/>
                  </a:cubicBezTo>
                  <a:lnTo>
                    <a:pt x="10146" y="9675"/>
                  </a:lnTo>
                  <a:cubicBezTo>
                    <a:pt x="13969" y="9675"/>
                    <a:pt x="17078" y="6566"/>
                    <a:pt x="17078" y="2744"/>
                  </a:cubicBezTo>
                  <a:lnTo>
                    <a:pt x="17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3"/>
            <p:cNvSpPr/>
            <p:nvPr/>
          </p:nvSpPr>
          <p:spPr>
            <a:xfrm>
              <a:off x="6943162" y="3349637"/>
              <a:ext cx="105262" cy="102501"/>
            </a:xfrm>
            <a:custGeom>
              <a:avLst/>
              <a:gdLst/>
              <a:ahLst/>
              <a:cxnLst/>
              <a:rect l="l" t="t" r="r" b="b"/>
              <a:pathLst>
                <a:path w="3660" h="3564" extrusionOk="0">
                  <a:moveTo>
                    <a:pt x="2241" y="0"/>
                  </a:moveTo>
                  <a:cubicBezTo>
                    <a:pt x="1866" y="0"/>
                    <a:pt x="1495" y="167"/>
                    <a:pt x="1245" y="486"/>
                  </a:cubicBezTo>
                  <a:lnTo>
                    <a:pt x="433" y="1527"/>
                  </a:lnTo>
                  <a:cubicBezTo>
                    <a:pt x="1" y="2070"/>
                    <a:pt x="99" y="2862"/>
                    <a:pt x="649" y="3294"/>
                  </a:cubicBezTo>
                  <a:cubicBezTo>
                    <a:pt x="880" y="3476"/>
                    <a:pt x="1154" y="3564"/>
                    <a:pt x="1426" y="3564"/>
                  </a:cubicBezTo>
                  <a:cubicBezTo>
                    <a:pt x="1800" y="3564"/>
                    <a:pt x="2170" y="3397"/>
                    <a:pt x="2416" y="3078"/>
                  </a:cubicBezTo>
                  <a:lnTo>
                    <a:pt x="3234" y="2037"/>
                  </a:lnTo>
                  <a:cubicBezTo>
                    <a:pt x="3660" y="1494"/>
                    <a:pt x="3562" y="695"/>
                    <a:pt x="3018" y="270"/>
                  </a:cubicBezTo>
                  <a:cubicBezTo>
                    <a:pt x="2787" y="88"/>
                    <a:pt x="2513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3"/>
            <p:cNvSpPr/>
            <p:nvPr/>
          </p:nvSpPr>
          <p:spPr>
            <a:xfrm>
              <a:off x="6961798" y="3371322"/>
              <a:ext cx="68190" cy="58757"/>
            </a:xfrm>
            <a:custGeom>
              <a:avLst/>
              <a:gdLst/>
              <a:ahLst/>
              <a:cxnLst/>
              <a:rect l="l" t="t" r="r" b="b"/>
              <a:pathLst>
                <a:path w="2371" h="2043" extrusionOk="0">
                  <a:moveTo>
                    <a:pt x="381" y="0"/>
                  </a:moveTo>
                  <a:lnTo>
                    <a:pt x="1" y="491"/>
                  </a:lnTo>
                  <a:lnTo>
                    <a:pt x="1984" y="2043"/>
                  </a:lnTo>
                  <a:lnTo>
                    <a:pt x="2370" y="155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7097919" y="3292059"/>
              <a:ext cx="82685" cy="82685"/>
            </a:xfrm>
            <a:custGeom>
              <a:avLst/>
              <a:gdLst/>
              <a:ahLst/>
              <a:cxnLst/>
              <a:rect l="l" t="t" r="r" b="b"/>
              <a:pathLst>
                <a:path w="2875" h="2875" extrusionOk="0">
                  <a:moveTo>
                    <a:pt x="1434" y="1"/>
                  </a:moveTo>
                  <a:cubicBezTo>
                    <a:pt x="642" y="1"/>
                    <a:pt x="0" y="642"/>
                    <a:pt x="0" y="1434"/>
                  </a:cubicBezTo>
                  <a:cubicBezTo>
                    <a:pt x="0" y="2226"/>
                    <a:pt x="642" y="2874"/>
                    <a:pt x="1434" y="2874"/>
                  </a:cubicBezTo>
                  <a:cubicBezTo>
                    <a:pt x="2233" y="2874"/>
                    <a:pt x="2874" y="2226"/>
                    <a:pt x="2874" y="1434"/>
                  </a:cubicBezTo>
                  <a:cubicBezTo>
                    <a:pt x="2874" y="642"/>
                    <a:pt x="2233" y="1"/>
                    <a:pt x="1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>
              <a:off x="7096798" y="3324242"/>
              <a:ext cx="84928" cy="18291"/>
            </a:xfrm>
            <a:custGeom>
              <a:avLst/>
              <a:gdLst/>
              <a:ahLst/>
              <a:cxnLst/>
              <a:rect l="l" t="t" r="r" b="b"/>
              <a:pathLst>
                <a:path w="2953" h="636" extrusionOk="0">
                  <a:moveTo>
                    <a:pt x="46" y="1"/>
                  </a:moveTo>
                  <a:cubicBezTo>
                    <a:pt x="0" y="210"/>
                    <a:pt x="0" y="426"/>
                    <a:pt x="46" y="636"/>
                  </a:cubicBezTo>
                  <a:lnTo>
                    <a:pt x="2907" y="636"/>
                  </a:lnTo>
                  <a:cubicBezTo>
                    <a:pt x="2952" y="426"/>
                    <a:pt x="2952" y="210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73"/>
          <p:cNvGrpSpPr/>
          <p:nvPr/>
        </p:nvGrpSpPr>
        <p:grpSpPr>
          <a:xfrm>
            <a:off x="7693194" y="3365067"/>
            <a:ext cx="371838" cy="491393"/>
            <a:chOff x="7693194" y="3288867"/>
            <a:chExt cx="371838" cy="491393"/>
          </a:xfrm>
        </p:grpSpPr>
        <p:sp>
          <p:nvSpPr>
            <p:cNvPr id="1066" name="Google Shape;1066;p73"/>
            <p:cNvSpPr/>
            <p:nvPr/>
          </p:nvSpPr>
          <p:spPr>
            <a:xfrm>
              <a:off x="7720113" y="3288874"/>
              <a:ext cx="311787" cy="383773"/>
            </a:xfrm>
            <a:custGeom>
              <a:avLst/>
              <a:gdLst/>
              <a:ahLst/>
              <a:cxnLst/>
              <a:rect l="l" t="t" r="r" b="b"/>
              <a:pathLst>
                <a:path w="10841" h="13344" extrusionOk="0">
                  <a:moveTo>
                    <a:pt x="4000" y="0"/>
                  </a:moveTo>
                  <a:lnTo>
                    <a:pt x="4000" y="4203"/>
                  </a:lnTo>
                  <a:cubicBezTo>
                    <a:pt x="1323" y="5113"/>
                    <a:pt x="0" y="8228"/>
                    <a:pt x="1368" y="10853"/>
                  </a:cubicBezTo>
                  <a:cubicBezTo>
                    <a:pt x="2126" y="12310"/>
                    <a:pt x="3951" y="13344"/>
                    <a:pt x="5630" y="13344"/>
                  </a:cubicBezTo>
                  <a:cubicBezTo>
                    <a:pt x="5852" y="13344"/>
                    <a:pt x="6071" y="13326"/>
                    <a:pt x="6284" y="13288"/>
                  </a:cubicBezTo>
                  <a:cubicBezTo>
                    <a:pt x="9184" y="12771"/>
                    <a:pt x="10840" y="9832"/>
                    <a:pt x="9930" y="7142"/>
                  </a:cubicBezTo>
                  <a:cubicBezTo>
                    <a:pt x="9466" y="5761"/>
                    <a:pt x="8379" y="4674"/>
                    <a:pt x="7004" y="4203"/>
                  </a:cubicBezTo>
                  <a:lnTo>
                    <a:pt x="7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>
              <a:off x="7743466" y="3534334"/>
              <a:ext cx="270344" cy="146503"/>
            </a:xfrm>
            <a:custGeom>
              <a:avLst/>
              <a:gdLst/>
              <a:ahLst/>
              <a:cxnLst/>
              <a:rect l="l" t="t" r="r" b="b"/>
              <a:pathLst>
                <a:path w="9400" h="5094" extrusionOk="0">
                  <a:moveTo>
                    <a:pt x="20" y="1"/>
                  </a:moveTo>
                  <a:cubicBezTo>
                    <a:pt x="7" y="132"/>
                    <a:pt x="0" y="263"/>
                    <a:pt x="0" y="394"/>
                  </a:cubicBezTo>
                  <a:cubicBezTo>
                    <a:pt x="0" y="2986"/>
                    <a:pt x="2108" y="5094"/>
                    <a:pt x="4700" y="5094"/>
                  </a:cubicBezTo>
                  <a:cubicBezTo>
                    <a:pt x="7292" y="5087"/>
                    <a:pt x="9400" y="2986"/>
                    <a:pt x="9400" y="394"/>
                  </a:cubicBezTo>
                  <a:cubicBezTo>
                    <a:pt x="9400" y="263"/>
                    <a:pt x="9393" y="132"/>
                    <a:pt x="9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>
              <a:off x="7803517" y="3288867"/>
              <a:ext cx="150242" cy="17141"/>
            </a:xfrm>
            <a:custGeom>
              <a:avLst/>
              <a:gdLst/>
              <a:ahLst/>
              <a:cxnLst/>
              <a:rect l="l" t="t" r="r" b="b"/>
              <a:pathLst>
                <a:path w="5224" h="596" extrusionOk="0">
                  <a:moveTo>
                    <a:pt x="334" y="0"/>
                  </a:moveTo>
                  <a:cubicBezTo>
                    <a:pt x="151" y="0"/>
                    <a:pt x="0" y="170"/>
                    <a:pt x="46" y="367"/>
                  </a:cubicBezTo>
                  <a:cubicBezTo>
                    <a:pt x="72" y="504"/>
                    <a:pt x="203" y="596"/>
                    <a:pt x="340" y="596"/>
                  </a:cubicBezTo>
                  <a:lnTo>
                    <a:pt x="4890" y="596"/>
                  </a:lnTo>
                  <a:cubicBezTo>
                    <a:pt x="5073" y="596"/>
                    <a:pt x="5224" y="426"/>
                    <a:pt x="5178" y="229"/>
                  </a:cubicBezTo>
                  <a:cubicBezTo>
                    <a:pt x="5152" y="92"/>
                    <a:pt x="5021" y="0"/>
                    <a:pt x="4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>
              <a:off x="7698083" y="3585181"/>
              <a:ext cx="361111" cy="17141"/>
            </a:xfrm>
            <a:custGeom>
              <a:avLst/>
              <a:gdLst/>
              <a:ahLst/>
              <a:cxnLst/>
              <a:rect l="l" t="t" r="r" b="b"/>
              <a:pathLst>
                <a:path w="12556" h="596" extrusionOk="0">
                  <a:moveTo>
                    <a:pt x="341" y="0"/>
                  </a:moveTo>
                  <a:cubicBezTo>
                    <a:pt x="151" y="0"/>
                    <a:pt x="0" y="171"/>
                    <a:pt x="46" y="367"/>
                  </a:cubicBezTo>
                  <a:cubicBezTo>
                    <a:pt x="79" y="504"/>
                    <a:pt x="203" y="596"/>
                    <a:pt x="347" y="596"/>
                  </a:cubicBezTo>
                  <a:lnTo>
                    <a:pt x="12215" y="596"/>
                  </a:lnTo>
                  <a:cubicBezTo>
                    <a:pt x="12405" y="596"/>
                    <a:pt x="12555" y="426"/>
                    <a:pt x="12509" y="229"/>
                  </a:cubicBezTo>
                  <a:cubicBezTo>
                    <a:pt x="12477" y="92"/>
                    <a:pt x="12352" y="0"/>
                    <a:pt x="12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>
              <a:off x="7995346" y="3585584"/>
              <a:ext cx="69685" cy="194101"/>
            </a:xfrm>
            <a:custGeom>
              <a:avLst/>
              <a:gdLst/>
              <a:ahLst/>
              <a:cxnLst/>
              <a:rect l="l" t="t" r="r" b="b"/>
              <a:pathLst>
                <a:path w="2423" h="6749" extrusionOk="0">
                  <a:moveTo>
                    <a:pt x="332" y="1"/>
                  </a:moveTo>
                  <a:cubicBezTo>
                    <a:pt x="304" y="1"/>
                    <a:pt x="276" y="5"/>
                    <a:pt x="249" y="13"/>
                  </a:cubicBezTo>
                  <a:cubicBezTo>
                    <a:pt x="92" y="58"/>
                    <a:pt x="0" y="222"/>
                    <a:pt x="46" y="386"/>
                  </a:cubicBezTo>
                  <a:lnTo>
                    <a:pt x="1807" y="6532"/>
                  </a:lnTo>
                  <a:cubicBezTo>
                    <a:pt x="1840" y="6663"/>
                    <a:pt x="1957" y="6748"/>
                    <a:pt x="2095" y="6748"/>
                  </a:cubicBezTo>
                  <a:cubicBezTo>
                    <a:pt x="2121" y="6748"/>
                    <a:pt x="2147" y="6748"/>
                    <a:pt x="2173" y="6742"/>
                  </a:cubicBezTo>
                  <a:cubicBezTo>
                    <a:pt x="2331" y="6696"/>
                    <a:pt x="2422" y="6526"/>
                    <a:pt x="2383" y="6368"/>
                  </a:cubicBezTo>
                  <a:lnTo>
                    <a:pt x="622" y="215"/>
                  </a:lnTo>
                  <a:cubicBezTo>
                    <a:pt x="584" y="86"/>
                    <a:pt x="46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>
              <a:off x="7693194" y="3585584"/>
              <a:ext cx="68736" cy="194101"/>
            </a:xfrm>
            <a:custGeom>
              <a:avLst/>
              <a:gdLst/>
              <a:ahLst/>
              <a:cxnLst/>
              <a:rect l="l" t="t" r="r" b="b"/>
              <a:pathLst>
                <a:path w="2390" h="6749" extrusionOk="0">
                  <a:moveTo>
                    <a:pt x="2058" y="1"/>
                  </a:moveTo>
                  <a:cubicBezTo>
                    <a:pt x="1928" y="1"/>
                    <a:pt x="1805" y="86"/>
                    <a:pt x="1768" y="215"/>
                  </a:cubicBezTo>
                  <a:lnTo>
                    <a:pt x="7" y="6368"/>
                  </a:lnTo>
                  <a:cubicBezTo>
                    <a:pt x="0" y="6395"/>
                    <a:pt x="0" y="6421"/>
                    <a:pt x="0" y="6454"/>
                  </a:cubicBezTo>
                  <a:cubicBezTo>
                    <a:pt x="0" y="6617"/>
                    <a:pt x="131" y="6748"/>
                    <a:pt x="295" y="6748"/>
                  </a:cubicBezTo>
                  <a:cubicBezTo>
                    <a:pt x="432" y="6748"/>
                    <a:pt x="550" y="6663"/>
                    <a:pt x="583" y="6532"/>
                  </a:cubicBezTo>
                  <a:lnTo>
                    <a:pt x="2344" y="386"/>
                  </a:lnTo>
                  <a:cubicBezTo>
                    <a:pt x="2344" y="386"/>
                    <a:pt x="2344" y="379"/>
                    <a:pt x="2344" y="379"/>
                  </a:cubicBezTo>
                  <a:cubicBezTo>
                    <a:pt x="2389" y="222"/>
                    <a:pt x="2298" y="58"/>
                    <a:pt x="2141" y="13"/>
                  </a:cubicBezTo>
                  <a:cubicBezTo>
                    <a:pt x="2113" y="5"/>
                    <a:pt x="2085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>
              <a:off x="7869780" y="3585181"/>
              <a:ext cx="17141" cy="195079"/>
            </a:xfrm>
            <a:custGeom>
              <a:avLst/>
              <a:gdLst/>
              <a:ahLst/>
              <a:cxnLst/>
              <a:rect l="l" t="t" r="r" b="b"/>
              <a:pathLst>
                <a:path w="596" h="6783" extrusionOk="0">
                  <a:moveTo>
                    <a:pt x="294" y="0"/>
                  </a:moveTo>
                  <a:cubicBezTo>
                    <a:pt x="273" y="0"/>
                    <a:pt x="251" y="2"/>
                    <a:pt x="229" y="7"/>
                  </a:cubicBezTo>
                  <a:cubicBezTo>
                    <a:pt x="92" y="40"/>
                    <a:pt x="0" y="171"/>
                    <a:pt x="0" y="308"/>
                  </a:cubicBezTo>
                  <a:lnTo>
                    <a:pt x="0" y="6481"/>
                  </a:lnTo>
                  <a:lnTo>
                    <a:pt x="0" y="6507"/>
                  </a:lnTo>
                  <a:cubicBezTo>
                    <a:pt x="0" y="6668"/>
                    <a:pt x="118" y="6783"/>
                    <a:pt x="270" y="6783"/>
                  </a:cubicBezTo>
                  <a:cubicBezTo>
                    <a:pt x="278" y="6783"/>
                    <a:pt x="286" y="6782"/>
                    <a:pt x="295" y="6782"/>
                  </a:cubicBezTo>
                  <a:cubicBezTo>
                    <a:pt x="465" y="6782"/>
                    <a:pt x="596" y="6644"/>
                    <a:pt x="596" y="6481"/>
                  </a:cubicBezTo>
                  <a:lnTo>
                    <a:pt x="596" y="301"/>
                  </a:lnTo>
                  <a:cubicBezTo>
                    <a:pt x="596" y="133"/>
                    <a:pt x="462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73"/>
          <p:cNvGrpSpPr/>
          <p:nvPr/>
        </p:nvGrpSpPr>
        <p:grpSpPr>
          <a:xfrm>
            <a:off x="1017595" y="4039777"/>
            <a:ext cx="413252" cy="490991"/>
            <a:chOff x="1017595" y="3963577"/>
            <a:chExt cx="413252" cy="490991"/>
          </a:xfrm>
        </p:grpSpPr>
        <p:sp>
          <p:nvSpPr>
            <p:cNvPr id="1074" name="Google Shape;1074;p73"/>
            <p:cNvSpPr/>
            <p:nvPr/>
          </p:nvSpPr>
          <p:spPr>
            <a:xfrm>
              <a:off x="1042444" y="4022132"/>
              <a:ext cx="364504" cy="432435"/>
            </a:xfrm>
            <a:custGeom>
              <a:avLst/>
              <a:gdLst/>
              <a:ahLst/>
              <a:cxnLst/>
              <a:rect l="l" t="t" r="r" b="b"/>
              <a:pathLst>
                <a:path w="12674" h="15036" extrusionOk="0">
                  <a:moveTo>
                    <a:pt x="1" y="0"/>
                  </a:moveTo>
                  <a:lnTo>
                    <a:pt x="1" y="13151"/>
                  </a:lnTo>
                  <a:cubicBezTo>
                    <a:pt x="1" y="14191"/>
                    <a:pt x="845" y="15036"/>
                    <a:pt x="1892" y="15036"/>
                  </a:cubicBezTo>
                  <a:lnTo>
                    <a:pt x="10781" y="15036"/>
                  </a:lnTo>
                  <a:cubicBezTo>
                    <a:pt x="11829" y="15036"/>
                    <a:pt x="12673" y="14191"/>
                    <a:pt x="12673" y="13144"/>
                  </a:cubicBezTo>
                  <a:lnTo>
                    <a:pt x="126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3"/>
            <p:cNvSpPr/>
            <p:nvPr/>
          </p:nvSpPr>
          <p:spPr>
            <a:xfrm>
              <a:off x="1017595" y="3963577"/>
              <a:ext cx="413252" cy="77767"/>
            </a:xfrm>
            <a:custGeom>
              <a:avLst/>
              <a:gdLst/>
              <a:ahLst/>
              <a:cxnLst/>
              <a:rect l="l" t="t" r="r" b="b"/>
              <a:pathLst>
                <a:path w="14369" h="2704" extrusionOk="0">
                  <a:moveTo>
                    <a:pt x="0" y="0"/>
                  </a:moveTo>
                  <a:lnTo>
                    <a:pt x="0" y="2704"/>
                  </a:lnTo>
                  <a:lnTo>
                    <a:pt x="14368" y="2704"/>
                  </a:lnTo>
                  <a:lnTo>
                    <a:pt x="14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1042444" y="4117932"/>
              <a:ext cx="364504" cy="233100"/>
            </a:xfrm>
            <a:custGeom>
              <a:avLst/>
              <a:gdLst/>
              <a:ahLst/>
              <a:cxnLst/>
              <a:rect l="l" t="t" r="r" b="b"/>
              <a:pathLst>
                <a:path w="12674" h="8105" extrusionOk="0">
                  <a:moveTo>
                    <a:pt x="1" y="1"/>
                  </a:moveTo>
                  <a:lnTo>
                    <a:pt x="1" y="8105"/>
                  </a:lnTo>
                  <a:lnTo>
                    <a:pt x="12673" y="8105"/>
                  </a:lnTo>
                  <a:lnTo>
                    <a:pt x="126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1179686" y="4146231"/>
              <a:ext cx="89070" cy="100315"/>
            </a:xfrm>
            <a:custGeom>
              <a:avLst/>
              <a:gdLst/>
              <a:ahLst/>
              <a:cxnLst/>
              <a:rect l="l" t="t" r="r" b="b"/>
              <a:pathLst>
                <a:path w="3097" h="3488" extrusionOk="0">
                  <a:moveTo>
                    <a:pt x="1565" y="666"/>
                  </a:moveTo>
                  <a:lnTo>
                    <a:pt x="2501" y="1203"/>
                  </a:lnTo>
                  <a:lnTo>
                    <a:pt x="2501" y="2283"/>
                  </a:lnTo>
                  <a:lnTo>
                    <a:pt x="1565" y="2820"/>
                  </a:lnTo>
                  <a:lnTo>
                    <a:pt x="629" y="2283"/>
                  </a:lnTo>
                  <a:lnTo>
                    <a:pt x="629" y="1203"/>
                  </a:lnTo>
                  <a:lnTo>
                    <a:pt x="1565" y="666"/>
                  </a:lnTo>
                  <a:close/>
                  <a:moveTo>
                    <a:pt x="1546" y="0"/>
                  </a:moveTo>
                  <a:cubicBezTo>
                    <a:pt x="1493" y="0"/>
                    <a:pt x="1440" y="15"/>
                    <a:pt x="1395" y="45"/>
                  </a:cubicBezTo>
                  <a:lnTo>
                    <a:pt x="151" y="758"/>
                  </a:lnTo>
                  <a:cubicBezTo>
                    <a:pt x="59" y="817"/>
                    <a:pt x="0" y="915"/>
                    <a:pt x="0" y="1026"/>
                  </a:cubicBezTo>
                  <a:lnTo>
                    <a:pt x="0" y="2460"/>
                  </a:lnTo>
                  <a:cubicBezTo>
                    <a:pt x="0" y="2571"/>
                    <a:pt x="59" y="2676"/>
                    <a:pt x="151" y="2728"/>
                  </a:cubicBezTo>
                  <a:lnTo>
                    <a:pt x="1395" y="3442"/>
                  </a:lnTo>
                  <a:cubicBezTo>
                    <a:pt x="1440" y="3475"/>
                    <a:pt x="1493" y="3488"/>
                    <a:pt x="1545" y="3488"/>
                  </a:cubicBezTo>
                  <a:cubicBezTo>
                    <a:pt x="1604" y="3488"/>
                    <a:pt x="1656" y="3475"/>
                    <a:pt x="1702" y="3442"/>
                  </a:cubicBezTo>
                  <a:lnTo>
                    <a:pt x="2946" y="2728"/>
                  </a:lnTo>
                  <a:cubicBezTo>
                    <a:pt x="3038" y="2676"/>
                    <a:pt x="3097" y="2571"/>
                    <a:pt x="3097" y="2460"/>
                  </a:cubicBezTo>
                  <a:lnTo>
                    <a:pt x="3097" y="1026"/>
                  </a:lnTo>
                  <a:cubicBezTo>
                    <a:pt x="3097" y="915"/>
                    <a:pt x="3038" y="817"/>
                    <a:pt x="2946" y="758"/>
                  </a:cubicBezTo>
                  <a:lnTo>
                    <a:pt x="1702" y="45"/>
                  </a:lnTo>
                  <a:cubicBezTo>
                    <a:pt x="1653" y="15"/>
                    <a:pt x="1599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1216010" y="4208554"/>
              <a:ext cx="89271" cy="100315"/>
            </a:xfrm>
            <a:custGeom>
              <a:avLst/>
              <a:gdLst/>
              <a:ahLst/>
              <a:cxnLst/>
              <a:rect l="l" t="t" r="r" b="b"/>
              <a:pathLst>
                <a:path w="3104" h="3488" extrusionOk="0">
                  <a:moveTo>
                    <a:pt x="1532" y="666"/>
                  </a:moveTo>
                  <a:lnTo>
                    <a:pt x="2469" y="1203"/>
                  </a:lnTo>
                  <a:lnTo>
                    <a:pt x="2469" y="2283"/>
                  </a:lnTo>
                  <a:lnTo>
                    <a:pt x="1532" y="2820"/>
                  </a:lnTo>
                  <a:lnTo>
                    <a:pt x="603" y="2283"/>
                  </a:lnTo>
                  <a:lnTo>
                    <a:pt x="603" y="1203"/>
                  </a:lnTo>
                  <a:lnTo>
                    <a:pt x="1532" y="666"/>
                  </a:lnTo>
                  <a:close/>
                  <a:moveTo>
                    <a:pt x="1552" y="0"/>
                  </a:moveTo>
                  <a:cubicBezTo>
                    <a:pt x="1498" y="0"/>
                    <a:pt x="1444" y="15"/>
                    <a:pt x="1395" y="44"/>
                  </a:cubicBezTo>
                  <a:lnTo>
                    <a:pt x="158" y="758"/>
                  </a:lnTo>
                  <a:cubicBezTo>
                    <a:pt x="60" y="817"/>
                    <a:pt x="1" y="915"/>
                    <a:pt x="1" y="1026"/>
                  </a:cubicBezTo>
                  <a:lnTo>
                    <a:pt x="1" y="2460"/>
                  </a:lnTo>
                  <a:cubicBezTo>
                    <a:pt x="1" y="2571"/>
                    <a:pt x="60" y="2676"/>
                    <a:pt x="158" y="2728"/>
                  </a:cubicBezTo>
                  <a:lnTo>
                    <a:pt x="1395" y="3442"/>
                  </a:lnTo>
                  <a:cubicBezTo>
                    <a:pt x="1441" y="3468"/>
                    <a:pt x="1500" y="3487"/>
                    <a:pt x="1552" y="3487"/>
                  </a:cubicBezTo>
                  <a:cubicBezTo>
                    <a:pt x="1604" y="3487"/>
                    <a:pt x="1663" y="3468"/>
                    <a:pt x="1709" y="3442"/>
                  </a:cubicBezTo>
                  <a:lnTo>
                    <a:pt x="2946" y="2728"/>
                  </a:lnTo>
                  <a:cubicBezTo>
                    <a:pt x="3045" y="2676"/>
                    <a:pt x="3103" y="2571"/>
                    <a:pt x="3103" y="2460"/>
                  </a:cubicBezTo>
                  <a:lnTo>
                    <a:pt x="3103" y="1026"/>
                  </a:lnTo>
                  <a:cubicBezTo>
                    <a:pt x="3103" y="915"/>
                    <a:pt x="3045" y="817"/>
                    <a:pt x="2946" y="758"/>
                  </a:cubicBezTo>
                  <a:lnTo>
                    <a:pt x="1709" y="44"/>
                  </a:lnTo>
                  <a:cubicBezTo>
                    <a:pt x="1660" y="15"/>
                    <a:pt x="1606" y="0"/>
                    <a:pt x="1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1144110" y="4208554"/>
              <a:ext cx="89242" cy="100315"/>
            </a:xfrm>
            <a:custGeom>
              <a:avLst/>
              <a:gdLst/>
              <a:ahLst/>
              <a:cxnLst/>
              <a:rect l="l" t="t" r="r" b="b"/>
              <a:pathLst>
                <a:path w="3103" h="3488" extrusionOk="0">
                  <a:moveTo>
                    <a:pt x="1532" y="666"/>
                  </a:moveTo>
                  <a:lnTo>
                    <a:pt x="2468" y="1203"/>
                  </a:lnTo>
                  <a:lnTo>
                    <a:pt x="2468" y="2283"/>
                  </a:lnTo>
                  <a:lnTo>
                    <a:pt x="1532" y="2820"/>
                  </a:lnTo>
                  <a:lnTo>
                    <a:pt x="602" y="2283"/>
                  </a:lnTo>
                  <a:lnTo>
                    <a:pt x="602" y="1203"/>
                  </a:lnTo>
                  <a:lnTo>
                    <a:pt x="1532" y="666"/>
                  </a:lnTo>
                  <a:close/>
                  <a:moveTo>
                    <a:pt x="1552" y="0"/>
                  </a:moveTo>
                  <a:cubicBezTo>
                    <a:pt x="1498" y="0"/>
                    <a:pt x="1444" y="15"/>
                    <a:pt x="1395" y="44"/>
                  </a:cubicBezTo>
                  <a:lnTo>
                    <a:pt x="157" y="758"/>
                  </a:lnTo>
                  <a:cubicBezTo>
                    <a:pt x="59" y="817"/>
                    <a:pt x="0" y="915"/>
                    <a:pt x="0" y="1026"/>
                  </a:cubicBezTo>
                  <a:lnTo>
                    <a:pt x="0" y="2460"/>
                  </a:lnTo>
                  <a:cubicBezTo>
                    <a:pt x="0" y="2571"/>
                    <a:pt x="59" y="2676"/>
                    <a:pt x="157" y="2728"/>
                  </a:cubicBezTo>
                  <a:lnTo>
                    <a:pt x="1395" y="3442"/>
                  </a:lnTo>
                  <a:cubicBezTo>
                    <a:pt x="1440" y="3468"/>
                    <a:pt x="1499" y="3487"/>
                    <a:pt x="1552" y="3487"/>
                  </a:cubicBezTo>
                  <a:cubicBezTo>
                    <a:pt x="1604" y="3487"/>
                    <a:pt x="1656" y="3468"/>
                    <a:pt x="1709" y="3442"/>
                  </a:cubicBezTo>
                  <a:lnTo>
                    <a:pt x="2946" y="2728"/>
                  </a:lnTo>
                  <a:cubicBezTo>
                    <a:pt x="3044" y="2676"/>
                    <a:pt x="3103" y="2571"/>
                    <a:pt x="3103" y="2460"/>
                  </a:cubicBezTo>
                  <a:lnTo>
                    <a:pt x="3103" y="1026"/>
                  </a:lnTo>
                  <a:cubicBezTo>
                    <a:pt x="3103" y="915"/>
                    <a:pt x="3044" y="817"/>
                    <a:pt x="2946" y="758"/>
                  </a:cubicBezTo>
                  <a:lnTo>
                    <a:pt x="1709" y="44"/>
                  </a:lnTo>
                  <a:cubicBezTo>
                    <a:pt x="1660" y="15"/>
                    <a:pt x="1606" y="0"/>
                    <a:pt x="1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1251586" y="4290722"/>
              <a:ext cx="18119" cy="36410"/>
            </a:xfrm>
            <a:custGeom>
              <a:avLst/>
              <a:gdLst/>
              <a:ahLst/>
              <a:cxnLst/>
              <a:rect l="l" t="t" r="r" b="b"/>
              <a:pathLst>
                <a:path w="630" h="1266" extrusionOk="0">
                  <a:moveTo>
                    <a:pt x="314" y="0"/>
                  </a:moveTo>
                  <a:cubicBezTo>
                    <a:pt x="291" y="0"/>
                    <a:pt x="267" y="3"/>
                    <a:pt x="243" y="8"/>
                  </a:cubicBezTo>
                  <a:cubicBezTo>
                    <a:pt x="99" y="41"/>
                    <a:pt x="1" y="179"/>
                    <a:pt x="1" y="323"/>
                  </a:cubicBezTo>
                  <a:lnTo>
                    <a:pt x="1" y="951"/>
                  </a:lnTo>
                  <a:cubicBezTo>
                    <a:pt x="1" y="1121"/>
                    <a:pt x="138" y="1265"/>
                    <a:pt x="309" y="1265"/>
                  </a:cubicBezTo>
                  <a:lnTo>
                    <a:pt x="315" y="1265"/>
                  </a:lnTo>
                  <a:cubicBezTo>
                    <a:pt x="492" y="1265"/>
                    <a:pt x="629" y="1121"/>
                    <a:pt x="629" y="951"/>
                  </a:cubicBezTo>
                  <a:lnTo>
                    <a:pt x="629" y="316"/>
                  </a:lnTo>
                  <a:cubicBezTo>
                    <a:pt x="629" y="143"/>
                    <a:pt x="487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3"/>
            <p:cNvSpPr/>
            <p:nvPr/>
          </p:nvSpPr>
          <p:spPr>
            <a:xfrm>
              <a:off x="1287191" y="4215831"/>
              <a:ext cx="35030" cy="31090"/>
            </a:xfrm>
            <a:custGeom>
              <a:avLst/>
              <a:gdLst/>
              <a:ahLst/>
              <a:cxnLst/>
              <a:rect l="l" t="t" r="r" b="b"/>
              <a:pathLst>
                <a:path w="1218" h="1081" extrusionOk="0">
                  <a:moveTo>
                    <a:pt x="863" y="1"/>
                  </a:moveTo>
                  <a:cubicBezTo>
                    <a:pt x="794" y="1"/>
                    <a:pt x="725" y="24"/>
                    <a:pt x="668" y="73"/>
                  </a:cubicBezTo>
                  <a:lnTo>
                    <a:pt x="111" y="531"/>
                  </a:lnTo>
                  <a:cubicBezTo>
                    <a:pt x="39" y="590"/>
                    <a:pt x="0" y="675"/>
                    <a:pt x="0" y="773"/>
                  </a:cubicBezTo>
                  <a:cubicBezTo>
                    <a:pt x="0" y="943"/>
                    <a:pt x="138" y="1081"/>
                    <a:pt x="314" y="1081"/>
                  </a:cubicBezTo>
                  <a:cubicBezTo>
                    <a:pt x="386" y="1081"/>
                    <a:pt x="452" y="1061"/>
                    <a:pt x="511" y="1015"/>
                  </a:cubicBezTo>
                  <a:lnTo>
                    <a:pt x="1067" y="557"/>
                  </a:lnTo>
                  <a:cubicBezTo>
                    <a:pt x="1198" y="446"/>
                    <a:pt x="1218" y="249"/>
                    <a:pt x="1106" y="119"/>
                  </a:cubicBezTo>
                  <a:cubicBezTo>
                    <a:pt x="1043" y="41"/>
                    <a:pt x="953" y="1"/>
                    <a:pt x="8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3"/>
            <p:cNvSpPr/>
            <p:nvPr/>
          </p:nvSpPr>
          <p:spPr>
            <a:xfrm>
              <a:off x="1166313" y="4156326"/>
              <a:ext cx="32413" cy="28472"/>
            </a:xfrm>
            <a:custGeom>
              <a:avLst/>
              <a:gdLst/>
              <a:ahLst/>
              <a:cxnLst/>
              <a:rect l="l" t="t" r="r" b="b"/>
              <a:pathLst>
                <a:path w="1127" h="990" extrusionOk="0">
                  <a:moveTo>
                    <a:pt x="347" y="1"/>
                  </a:moveTo>
                  <a:cubicBezTo>
                    <a:pt x="257" y="1"/>
                    <a:pt x="168" y="39"/>
                    <a:pt x="105" y="113"/>
                  </a:cubicBezTo>
                  <a:cubicBezTo>
                    <a:pt x="1" y="243"/>
                    <a:pt x="14" y="440"/>
                    <a:pt x="145" y="551"/>
                  </a:cubicBezTo>
                  <a:lnTo>
                    <a:pt x="577" y="911"/>
                  </a:lnTo>
                  <a:cubicBezTo>
                    <a:pt x="636" y="963"/>
                    <a:pt x="708" y="990"/>
                    <a:pt x="780" y="990"/>
                  </a:cubicBezTo>
                  <a:cubicBezTo>
                    <a:pt x="871" y="990"/>
                    <a:pt x="956" y="944"/>
                    <a:pt x="1022" y="872"/>
                  </a:cubicBezTo>
                  <a:cubicBezTo>
                    <a:pt x="1127" y="741"/>
                    <a:pt x="1113" y="545"/>
                    <a:pt x="983" y="433"/>
                  </a:cubicBezTo>
                  <a:lnTo>
                    <a:pt x="551" y="73"/>
                  </a:lnTo>
                  <a:cubicBezTo>
                    <a:pt x="490" y="24"/>
                    <a:pt x="41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3"/>
            <p:cNvSpPr/>
            <p:nvPr/>
          </p:nvSpPr>
          <p:spPr>
            <a:xfrm>
              <a:off x="1129788" y="4270388"/>
              <a:ext cx="33362" cy="29076"/>
            </a:xfrm>
            <a:custGeom>
              <a:avLst/>
              <a:gdLst/>
              <a:ahLst/>
              <a:cxnLst/>
              <a:rect l="l" t="t" r="r" b="b"/>
              <a:pathLst>
                <a:path w="1160" h="1011" extrusionOk="0">
                  <a:moveTo>
                    <a:pt x="806" y="1"/>
                  </a:moveTo>
                  <a:cubicBezTo>
                    <a:pt x="737" y="1"/>
                    <a:pt x="668" y="23"/>
                    <a:pt x="610" y="67"/>
                  </a:cubicBezTo>
                  <a:lnTo>
                    <a:pt x="119" y="447"/>
                  </a:lnTo>
                  <a:cubicBezTo>
                    <a:pt x="40" y="506"/>
                    <a:pt x="1" y="598"/>
                    <a:pt x="1" y="696"/>
                  </a:cubicBezTo>
                  <a:cubicBezTo>
                    <a:pt x="1" y="866"/>
                    <a:pt x="138" y="1010"/>
                    <a:pt x="308" y="1010"/>
                  </a:cubicBezTo>
                  <a:cubicBezTo>
                    <a:pt x="380" y="1010"/>
                    <a:pt x="446" y="984"/>
                    <a:pt x="505" y="945"/>
                  </a:cubicBezTo>
                  <a:lnTo>
                    <a:pt x="996" y="558"/>
                  </a:lnTo>
                  <a:cubicBezTo>
                    <a:pt x="1133" y="454"/>
                    <a:pt x="1159" y="257"/>
                    <a:pt x="1048" y="120"/>
                  </a:cubicBezTo>
                  <a:cubicBezTo>
                    <a:pt x="988" y="41"/>
                    <a:pt x="898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73"/>
          <p:cNvGrpSpPr/>
          <p:nvPr/>
        </p:nvGrpSpPr>
        <p:grpSpPr>
          <a:xfrm>
            <a:off x="1783991" y="4039748"/>
            <a:ext cx="360737" cy="491019"/>
            <a:chOff x="1783991" y="3963548"/>
            <a:chExt cx="360737" cy="491019"/>
          </a:xfrm>
        </p:grpSpPr>
        <p:sp>
          <p:nvSpPr>
            <p:cNvPr id="1085" name="Google Shape;1085;p73"/>
            <p:cNvSpPr/>
            <p:nvPr/>
          </p:nvSpPr>
          <p:spPr>
            <a:xfrm>
              <a:off x="1783991" y="3963548"/>
              <a:ext cx="360737" cy="315583"/>
            </a:xfrm>
            <a:custGeom>
              <a:avLst/>
              <a:gdLst/>
              <a:ahLst/>
              <a:cxnLst/>
              <a:rect l="l" t="t" r="r" b="b"/>
              <a:pathLst>
                <a:path w="12543" h="10973" extrusionOk="0">
                  <a:moveTo>
                    <a:pt x="6746" y="1"/>
                  </a:moveTo>
                  <a:cubicBezTo>
                    <a:pt x="6515" y="1"/>
                    <a:pt x="6280" y="47"/>
                    <a:pt x="6055" y="145"/>
                  </a:cubicBezTo>
                  <a:cubicBezTo>
                    <a:pt x="5623" y="335"/>
                    <a:pt x="5289" y="695"/>
                    <a:pt x="5132" y="1140"/>
                  </a:cubicBezTo>
                  <a:cubicBezTo>
                    <a:pt x="5119" y="1140"/>
                    <a:pt x="5106" y="1147"/>
                    <a:pt x="5093" y="1153"/>
                  </a:cubicBezTo>
                  <a:cubicBezTo>
                    <a:pt x="4890" y="1068"/>
                    <a:pt x="4668" y="1023"/>
                    <a:pt x="4452" y="1023"/>
                  </a:cubicBezTo>
                  <a:cubicBezTo>
                    <a:pt x="4110" y="642"/>
                    <a:pt x="3638" y="448"/>
                    <a:pt x="3165" y="448"/>
                  </a:cubicBezTo>
                  <a:cubicBezTo>
                    <a:pt x="2758" y="448"/>
                    <a:pt x="2350" y="592"/>
                    <a:pt x="2023" y="885"/>
                  </a:cubicBezTo>
                  <a:cubicBezTo>
                    <a:pt x="1571" y="1284"/>
                    <a:pt x="1368" y="1900"/>
                    <a:pt x="1486" y="2495"/>
                  </a:cubicBezTo>
                  <a:cubicBezTo>
                    <a:pt x="563" y="2724"/>
                    <a:pt x="0" y="3654"/>
                    <a:pt x="230" y="4570"/>
                  </a:cubicBezTo>
                  <a:cubicBezTo>
                    <a:pt x="406" y="5277"/>
                    <a:pt x="1002" y="5794"/>
                    <a:pt x="1728" y="5866"/>
                  </a:cubicBezTo>
                  <a:cubicBezTo>
                    <a:pt x="2055" y="6373"/>
                    <a:pt x="2606" y="6649"/>
                    <a:pt x="3170" y="6649"/>
                  </a:cubicBezTo>
                  <a:cubicBezTo>
                    <a:pt x="3488" y="6649"/>
                    <a:pt x="3810" y="6561"/>
                    <a:pt x="4098" y="6377"/>
                  </a:cubicBezTo>
                  <a:cubicBezTo>
                    <a:pt x="4360" y="6207"/>
                    <a:pt x="4576" y="5965"/>
                    <a:pt x="4713" y="5683"/>
                  </a:cubicBezTo>
                  <a:lnTo>
                    <a:pt x="4713" y="10972"/>
                  </a:lnTo>
                  <a:lnTo>
                    <a:pt x="7777" y="10972"/>
                  </a:lnTo>
                  <a:lnTo>
                    <a:pt x="7777" y="6462"/>
                  </a:lnTo>
                  <a:cubicBezTo>
                    <a:pt x="8032" y="6678"/>
                    <a:pt x="8333" y="6809"/>
                    <a:pt x="8660" y="6855"/>
                  </a:cubicBezTo>
                  <a:cubicBezTo>
                    <a:pt x="8941" y="7028"/>
                    <a:pt x="9253" y="7111"/>
                    <a:pt x="9561" y="7111"/>
                  </a:cubicBezTo>
                  <a:cubicBezTo>
                    <a:pt x="10137" y="7111"/>
                    <a:pt x="10700" y="6823"/>
                    <a:pt x="11024" y="6298"/>
                  </a:cubicBezTo>
                  <a:cubicBezTo>
                    <a:pt x="11128" y="6128"/>
                    <a:pt x="11200" y="5938"/>
                    <a:pt x="11240" y="5749"/>
                  </a:cubicBezTo>
                  <a:cubicBezTo>
                    <a:pt x="12117" y="5389"/>
                    <a:pt x="12542" y="4387"/>
                    <a:pt x="12182" y="3510"/>
                  </a:cubicBezTo>
                  <a:cubicBezTo>
                    <a:pt x="11920" y="2868"/>
                    <a:pt x="11292" y="2443"/>
                    <a:pt x="10591" y="2443"/>
                  </a:cubicBezTo>
                  <a:cubicBezTo>
                    <a:pt x="10447" y="2443"/>
                    <a:pt x="10303" y="2463"/>
                    <a:pt x="10166" y="2502"/>
                  </a:cubicBezTo>
                  <a:cubicBezTo>
                    <a:pt x="10048" y="1651"/>
                    <a:pt x="9322" y="1023"/>
                    <a:pt x="8464" y="1023"/>
                  </a:cubicBezTo>
                  <a:cubicBezTo>
                    <a:pt x="8418" y="1023"/>
                    <a:pt x="8366" y="1023"/>
                    <a:pt x="8320" y="1029"/>
                  </a:cubicBezTo>
                  <a:cubicBezTo>
                    <a:pt x="8039" y="384"/>
                    <a:pt x="7408" y="1"/>
                    <a:pt x="6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1842719" y="4213012"/>
              <a:ext cx="241757" cy="241555"/>
            </a:xfrm>
            <a:custGeom>
              <a:avLst/>
              <a:gdLst/>
              <a:ahLst/>
              <a:cxnLst/>
              <a:rect l="l" t="t" r="r" b="b"/>
              <a:pathLst>
                <a:path w="8406" h="8399" extrusionOk="0">
                  <a:moveTo>
                    <a:pt x="1" y="1"/>
                  </a:moveTo>
                  <a:lnTo>
                    <a:pt x="1" y="6815"/>
                  </a:lnTo>
                  <a:cubicBezTo>
                    <a:pt x="1" y="7692"/>
                    <a:pt x="708" y="8399"/>
                    <a:pt x="1585" y="8399"/>
                  </a:cubicBezTo>
                  <a:lnTo>
                    <a:pt x="6821" y="8399"/>
                  </a:lnTo>
                  <a:cubicBezTo>
                    <a:pt x="7699" y="8399"/>
                    <a:pt x="8405" y="7692"/>
                    <a:pt x="8405" y="6815"/>
                  </a:cubicBezTo>
                  <a:lnTo>
                    <a:pt x="8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1842719" y="4212437"/>
              <a:ext cx="241757" cy="242130"/>
            </a:xfrm>
            <a:custGeom>
              <a:avLst/>
              <a:gdLst/>
              <a:ahLst/>
              <a:cxnLst/>
              <a:rect l="l" t="t" r="r" b="b"/>
              <a:pathLst>
                <a:path w="8406" h="8419" extrusionOk="0">
                  <a:moveTo>
                    <a:pt x="8405" y="1"/>
                  </a:moveTo>
                  <a:cubicBezTo>
                    <a:pt x="3025" y="1526"/>
                    <a:pt x="3562" y="2986"/>
                    <a:pt x="1" y="3477"/>
                  </a:cubicBezTo>
                  <a:lnTo>
                    <a:pt x="1" y="6835"/>
                  </a:lnTo>
                  <a:cubicBezTo>
                    <a:pt x="1" y="7712"/>
                    <a:pt x="708" y="8419"/>
                    <a:pt x="1585" y="8419"/>
                  </a:cubicBezTo>
                  <a:lnTo>
                    <a:pt x="6821" y="8419"/>
                  </a:lnTo>
                  <a:cubicBezTo>
                    <a:pt x="7699" y="8419"/>
                    <a:pt x="8405" y="7712"/>
                    <a:pt x="8405" y="6835"/>
                  </a:cubicBezTo>
                  <a:lnTo>
                    <a:pt x="84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1808466" y="4203406"/>
              <a:ext cx="309716" cy="17170"/>
            </a:xfrm>
            <a:custGeom>
              <a:avLst/>
              <a:gdLst/>
              <a:ahLst/>
              <a:cxnLst/>
              <a:rect l="l" t="t" r="r" b="b"/>
              <a:pathLst>
                <a:path w="10769" h="597" extrusionOk="0">
                  <a:moveTo>
                    <a:pt x="328" y="1"/>
                  </a:moveTo>
                  <a:cubicBezTo>
                    <a:pt x="144" y="1"/>
                    <a:pt x="0" y="158"/>
                    <a:pt x="27" y="341"/>
                  </a:cubicBezTo>
                  <a:cubicBezTo>
                    <a:pt x="46" y="492"/>
                    <a:pt x="184" y="596"/>
                    <a:pt x="334" y="596"/>
                  </a:cubicBezTo>
                  <a:lnTo>
                    <a:pt x="10441" y="596"/>
                  </a:lnTo>
                  <a:cubicBezTo>
                    <a:pt x="10624" y="596"/>
                    <a:pt x="10768" y="439"/>
                    <a:pt x="10742" y="256"/>
                  </a:cubicBezTo>
                  <a:cubicBezTo>
                    <a:pt x="10716" y="105"/>
                    <a:pt x="10585" y="1"/>
                    <a:pt x="10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73"/>
          <p:cNvGrpSpPr/>
          <p:nvPr/>
        </p:nvGrpSpPr>
        <p:grpSpPr>
          <a:xfrm>
            <a:off x="2456832" y="4046363"/>
            <a:ext cx="492314" cy="477819"/>
            <a:chOff x="2456832" y="3970163"/>
            <a:chExt cx="492314" cy="477819"/>
          </a:xfrm>
        </p:grpSpPr>
        <p:sp>
          <p:nvSpPr>
            <p:cNvPr id="1090" name="Google Shape;1090;p73"/>
            <p:cNvSpPr/>
            <p:nvPr/>
          </p:nvSpPr>
          <p:spPr>
            <a:xfrm>
              <a:off x="2456832" y="4360781"/>
              <a:ext cx="492314" cy="87200"/>
            </a:xfrm>
            <a:custGeom>
              <a:avLst/>
              <a:gdLst/>
              <a:ahLst/>
              <a:cxnLst/>
              <a:rect l="l" t="t" r="r" b="b"/>
              <a:pathLst>
                <a:path w="17118" h="3032" extrusionOk="0">
                  <a:moveTo>
                    <a:pt x="0" y="1"/>
                  </a:moveTo>
                  <a:lnTo>
                    <a:pt x="1132" y="2069"/>
                  </a:lnTo>
                  <a:cubicBezTo>
                    <a:pt x="1460" y="2665"/>
                    <a:pt x="2082" y="3032"/>
                    <a:pt x="2756" y="3032"/>
                  </a:cubicBezTo>
                  <a:lnTo>
                    <a:pt x="14362" y="3032"/>
                  </a:lnTo>
                  <a:cubicBezTo>
                    <a:pt x="15036" y="3032"/>
                    <a:pt x="15658" y="2665"/>
                    <a:pt x="15985" y="2069"/>
                  </a:cubicBezTo>
                  <a:lnTo>
                    <a:pt x="17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3"/>
            <p:cNvSpPr/>
            <p:nvPr/>
          </p:nvSpPr>
          <p:spPr>
            <a:xfrm>
              <a:off x="2830309" y="3991761"/>
              <a:ext cx="115817" cy="103996"/>
            </a:xfrm>
            <a:custGeom>
              <a:avLst/>
              <a:gdLst/>
              <a:ahLst/>
              <a:cxnLst/>
              <a:rect l="l" t="t" r="r" b="b"/>
              <a:pathLst>
                <a:path w="4027" h="3616" extrusionOk="0">
                  <a:moveTo>
                    <a:pt x="2817" y="0"/>
                  </a:moveTo>
                  <a:cubicBezTo>
                    <a:pt x="2641" y="0"/>
                    <a:pt x="2463" y="56"/>
                    <a:pt x="2312" y="172"/>
                  </a:cubicBezTo>
                  <a:lnTo>
                    <a:pt x="1" y="1946"/>
                  </a:lnTo>
                  <a:lnTo>
                    <a:pt x="1284" y="3616"/>
                  </a:lnTo>
                  <a:lnTo>
                    <a:pt x="3588" y="1842"/>
                  </a:lnTo>
                  <a:cubicBezTo>
                    <a:pt x="3955" y="1560"/>
                    <a:pt x="4027" y="1036"/>
                    <a:pt x="3745" y="670"/>
                  </a:cubicBezTo>
                  <a:lnTo>
                    <a:pt x="3483" y="330"/>
                  </a:lnTo>
                  <a:cubicBezTo>
                    <a:pt x="3318" y="114"/>
                    <a:pt x="3069" y="0"/>
                    <a:pt x="28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3"/>
            <p:cNvSpPr/>
            <p:nvPr/>
          </p:nvSpPr>
          <p:spPr>
            <a:xfrm>
              <a:off x="2666147" y="4026446"/>
              <a:ext cx="228786" cy="189989"/>
            </a:xfrm>
            <a:custGeom>
              <a:avLst/>
              <a:gdLst/>
              <a:ahLst/>
              <a:cxnLst/>
              <a:rect l="l" t="t" r="r" b="b"/>
              <a:pathLst>
                <a:path w="7955" h="6606" extrusionOk="0">
                  <a:moveTo>
                    <a:pt x="6678" y="1"/>
                  </a:moveTo>
                  <a:lnTo>
                    <a:pt x="1670" y="3836"/>
                  </a:lnTo>
                  <a:cubicBezTo>
                    <a:pt x="1533" y="3941"/>
                    <a:pt x="1408" y="4066"/>
                    <a:pt x="1297" y="4203"/>
                  </a:cubicBezTo>
                  <a:lnTo>
                    <a:pt x="1" y="5813"/>
                  </a:lnTo>
                  <a:lnTo>
                    <a:pt x="610" y="6605"/>
                  </a:lnTo>
                  <a:lnTo>
                    <a:pt x="2501" y="5767"/>
                  </a:lnTo>
                  <a:cubicBezTo>
                    <a:pt x="2665" y="5695"/>
                    <a:pt x="2816" y="5610"/>
                    <a:pt x="2953" y="5506"/>
                  </a:cubicBezTo>
                  <a:lnTo>
                    <a:pt x="7954" y="1663"/>
                  </a:lnTo>
                  <a:lnTo>
                    <a:pt x="6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3"/>
            <p:cNvSpPr/>
            <p:nvPr/>
          </p:nvSpPr>
          <p:spPr>
            <a:xfrm>
              <a:off x="2805662" y="3997082"/>
              <a:ext cx="111848" cy="129535"/>
            </a:xfrm>
            <a:custGeom>
              <a:avLst/>
              <a:gdLst/>
              <a:ahLst/>
              <a:cxnLst/>
              <a:rect l="l" t="t" r="r" b="b"/>
              <a:pathLst>
                <a:path w="3889" h="4504" extrusionOk="0">
                  <a:moveTo>
                    <a:pt x="1061" y="1"/>
                  </a:moveTo>
                  <a:lnTo>
                    <a:pt x="0" y="812"/>
                  </a:lnTo>
                  <a:lnTo>
                    <a:pt x="2828" y="4504"/>
                  </a:lnTo>
                  <a:lnTo>
                    <a:pt x="3889" y="3692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3"/>
            <p:cNvSpPr/>
            <p:nvPr/>
          </p:nvSpPr>
          <p:spPr>
            <a:xfrm>
              <a:off x="2666147" y="4139588"/>
              <a:ext cx="136898" cy="76847"/>
            </a:xfrm>
            <a:custGeom>
              <a:avLst/>
              <a:gdLst/>
              <a:ahLst/>
              <a:cxnLst/>
              <a:rect l="l" t="t" r="r" b="b"/>
              <a:pathLst>
                <a:path w="4760" h="2672" extrusionOk="0">
                  <a:moveTo>
                    <a:pt x="1559" y="1"/>
                  </a:moveTo>
                  <a:cubicBezTo>
                    <a:pt x="1467" y="79"/>
                    <a:pt x="1376" y="171"/>
                    <a:pt x="1297" y="269"/>
                  </a:cubicBezTo>
                  <a:lnTo>
                    <a:pt x="1" y="1879"/>
                  </a:lnTo>
                  <a:lnTo>
                    <a:pt x="610" y="2671"/>
                  </a:lnTo>
                  <a:lnTo>
                    <a:pt x="2501" y="1833"/>
                  </a:lnTo>
                  <a:cubicBezTo>
                    <a:pt x="2665" y="1761"/>
                    <a:pt x="2816" y="1676"/>
                    <a:pt x="2953" y="1572"/>
                  </a:cubicBezTo>
                  <a:lnTo>
                    <a:pt x="4760" y="184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3"/>
            <p:cNvSpPr/>
            <p:nvPr/>
          </p:nvSpPr>
          <p:spPr>
            <a:xfrm>
              <a:off x="2642621" y="4242376"/>
              <a:ext cx="60281" cy="75351"/>
            </a:xfrm>
            <a:custGeom>
              <a:avLst/>
              <a:gdLst/>
              <a:ahLst/>
              <a:cxnLst/>
              <a:rect l="l" t="t" r="r" b="b"/>
              <a:pathLst>
                <a:path w="2096" h="2620" extrusionOk="0">
                  <a:moveTo>
                    <a:pt x="1048" y="1"/>
                  </a:moveTo>
                  <a:cubicBezTo>
                    <a:pt x="1048" y="1"/>
                    <a:pt x="1" y="996"/>
                    <a:pt x="1" y="1572"/>
                  </a:cubicBezTo>
                  <a:cubicBezTo>
                    <a:pt x="1" y="2154"/>
                    <a:pt x="472" y="2619"/>
                    <a:pt x="1048" y="2619"/>
                  </a:cubicBezTo>
                  <a:cubicBezTo>
                    <a:pt x="1052" y="2619"/>
                    <a:pt x="1056" y="2619"/>
                    <a:pt x="1060" y="2619"/>
                  </a:cubicBezTo>
                  <a:cubicBezTo>
                    <a:pt x="1637" y="2619"/>
                    <a:pt x="2095" y="2150"/>
                    <a:pt x="2095" y="1572"/>
                  </a:cubicBezTo>
                  <a:cubicBezTo>
                    <a:pt x="2095" y="996"/>
                    <a:pt x="1048" y="1"/>
                    <a:pt x="1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3"/>
            <p:cNvSpPr/>
            <p:nvPr/>
          </p:nvSpPr>
          <p:spPr>
            <a:xfrm>
              <a:off x="2541156" y="3970163"/>
              <a:ext cx="74776" cy="85676"/>
            </a:xfrm>
            <a:custGeom>
              <a:avLst/>
              <a:gdLst/>
              <a:ahLst/>
              <a:cxnLst/>
              <a:rect l="l" t="t" r="r" b="b"/>
              <a:pathLst>
                <a:path w="2600" h="2979" extrusionOk="0">
                  <a:moveTo>
                    <a:pt x="1297" y="0"/>
                  </a:moveTo>
                  <a:lnTo>
                    <a:pt x="1" y="747"/>
                  </a:lnTo>
                  <a:lnTo>
                    <a:pt x="1" y="2233"/>
                  </a:lnTo>
                  <a:lnTo>
                    <a:pt x="1297" y="2979"/>
                  </a:lnTo>
                  <a:lnTo>
                    <a:pt x="2599" y="2233"/>
                  </a:lnTo>
                  <a:lnTo>
                    <a:pt x="2599" y="747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3"/>
            <p:cNvSpPr/>
            <p:nvPr/>
          </p:nvSpPr>
          <p:spPr>
            <a:xfrm>
              <a:off x="2578429" y="4034930"/>
              <a:ext cx="74949" cy="85475"/>
            </a:xfrm>
            <a:custGeom>
              <a:avLst/>
              <a:gdLst/>
              <a:ahLst/>
              <a:cxnLst/>
              <a:rect l="l" t="t" r="r" b="b"/>
              <a:pathLst>
                <a:path w="2606" h="2972" extrusionOk="0">
                  <a:moveTo>
                    <a:pt x="1303" y="0"/>
                  </a:moveTo>
                  <a:lnTo>
                    <a:pt x="1" y="740"/>
                  </a:lnTo>
                  <a:lnTo>
                    <a:pt x="1" y="2232"/>
                  </a:lnTo>
                  <a:lnTo>
                    <a:pt x="1303" y="2972"/>
                  </a:lnTo>
                  <a:lnTo>
                    <a:pt x="2606" y="2232"/>
                  </a:lnTo>
                  <a:lnTo>
                    <a:pt x="2606" y="740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3"/>
            <p:cNvSpPr/>
            <p:nvPr/>
          </p:nvSpPr>
          <p:spPr>
            <a:xfrm>
              <a:off x="2503682" y="4034930"/>
              <a:ext cx="74776" cy="85475"/>
            </a:xfrm>
            <a:custGeom>
              <a:avLst/>
              <a:gdLst/>
              <a:ahLst/>
              <a:cxnLst/>
              <a:rect l="l" t="t" r="r" b="b"/>
              <a:pathLst>
                <a:path w="2600" h="2972" extrusionOk="0">
                  <a:moveTo>
                    <a:pt x="1304" y="0"/>
                  </a:moveTo>
                  <a:lnTo>
                    <a:pt x="1" y="740"/>
                  </a:lnTo>
                  <a:lnTo>
                    <a:pt x="1" y="2232"/>
                  </a:lnTo>
                  <a:lnTo>
                    <a:pt x="1304" y="2972"/>
                  </a:lnTo>
                  <a:lnTo>
                    <a:pt x="2600" y="2232"/>
                  </a:lnTo>
                  <a:lnTo>
                    <a:pt x="2600" y="740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3"/>
            <p:cNvSpPr/>
            <p:nvPr/>
          </p:nvSpPr>
          <p:spPr>
            <a:xfrm>
              <a:off x="2606297" y="4090408"/>
              <a:ext cx="18291" cy="58440"/>
            </a:xfrm>
            <a:custGeom>
              <a:avLst/>
              <a:gdLst/>
              <a:ahLst/>
              <a:cxnLst/>
              <a:rect l="l" t="t" r="r" b="b"/>
              <a:pathLst>
                <a:path w="636" h="2032" extrusionOk="0">
                  <a:moveTo>
                    <a:pt x="316" y="1"/>
                  </a:moveTo>
                  <a:cubicBezTo>
                    <a:pt x="292" y="1"/>
                    <a:pt x="267" y="3"/>
                    <a:pt x="243" y="9"/>
                  </a:cubicBezTo>
                  <a:cubicBezTo>
                    <a:pt x="99" y="41"/>
                    <a:pt x="0" y="179"/>
                    <a:pt x="0" y="323"/>
                  </a:cubicBezTo>
                  <a:lnTo>
                    <a:pt x="0" y="1717"/>
                  </a:lnTo>
                  <a:cubicBezTo>
                    <a:pt x="0" y="1894"/>
                    <a:pt x="144" y="2031"/>
                    <a:pt x="321" y="2031"/>
                  </a:cubicBezTo>
                  <a:cubicBezTo>
                    <a:pt x="491" y="2031"/>
                    <a:pt x="635" y="1894"/>
                    <a:pt x="635" y="1717"/>
                  </a:cubicBezTo>
                  <a:lnTo>
                    <a:pt x="635" y="316"/>
                  </a:lnTo>
                  <a:cubicBezTo>
                    <a:pt x="635" y="143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2620419" y="4033636"/>
              <a:ext cx="55564" cy="57232"/>
            </a:xfrm>
            <a:custGeom>
              <a:avLst/>
              <a:gdLst/>
              <a:ahLst/>
              <a:cxnLst/>
              <a:rect l="l" t="t" r="r" b="b"/>
              <a:pathLst>
                <a:path w="1932" h="1990" extrusionOk="0">
                  <a:moveTo>
                    <a:pt x="1588" y="0"/>
                  </a:moveTo>
                  <a:cubicBezTo>
                    <a:pt x="1506" y="0"/>
                    <a:pt x="1423" y="33"/>
                    <a:pt x="1362" y="98"/>
                  </a:cubicBezTo>
                  <a:lnTo>
                    <a:pt x="85" y="1466"/>
                  </a:lnTo>
                  <a:cubicBezTo>
                    <a:pt x="27" y="1525"/>
                    <a:pt x="0" y="1597"/>
                    <a:pt x="0" y="1675"/>
                  </a:cubicBezTo>
                  <a:cubicBezTo>
                    <a:pt x="0" y="1852"/>
                    <a:pt x="138" y="1989"/>
                    <a:pt x="308" y="1989"/>
                  </a:cubicBezTo>
                  <a:cubicBezTo>
                    <a:pt x="393" y="1989"/>
                    <a:pt x="478" y="1957"/>
                    <a:pt x="537" y="1891"/>
                  </a:cubicBezTo>
                  <a:lnTo>
                    <a:pt x="1814" y="523"/>
                  </a:lnTo>
                  <a:cubicBezTo>
                    <a:pt x="1931" y="399"/>
                    <a:pt x="1925" y="202"/>
                    <a:pt x="1800" y="84"/>
                  </a:cubicBezTo>
                  <a:cubicBezTo>
                    <a:pt x="1741" y="28"/>
                    <a:pt x="1665" y="0"/>
                    <a:pt x="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3"/>
            <p:cNvSpPr/>
            <p:nvPr/>
          </p:nvSpPr>
          <p:spPr>
            <a:xfrm>
              <a:off x="2517803" y="3971831"/>
              <a:ext cx="32988" cy="28674"/>
            </a:xfrm>
            <a:custGeom>
              <a:avLst/>
              <a:gdLst/>
              <a:ahLst/>
              <a:cxnLst/>
              <a:rect l="l" t="t" r="r" b="b"/>
              <a:pathLst>
                <a:path w="1147" h="997" extrusionOk="0">
                  <a:moveTo>
                    <a:pt x="347" y="1"/>
                  </a:moveTo>
                  <a:cubicBezTo>
                    <a:pt x="258" y="1"/>
                    <a:pt x="171" y="39"/>
                    <a:pt x="112" y="113"/>
                  </a:cubicBezTo>
                  <a:cubicBezTo>
                    <a:pt x="1" y="244"/>
                    <a:pt x="21" y="440"/>
                    <a:pt x="151" y="551"/>
                  </a:cubicBezTo>
                  <a:lnTo>
                    <a:pt x="603" y="924"/>
                  </a:lnTo>
                  <a:cubicBezTo>
                    <a:pt x="655" y="970"/>
                    <a:pt x="727" y="996"/>
                    <a:pt x="799" y="996"/>
                  </a:cubicBezTo>
                  <a:cubicBezTo>
                    <a:pt x="891" y="996"/>
                    <a:pt x="976" y="957"/>
                    <a:pt x="1042" y="885"/>
                  </a:cubicBezTo>
                  <a:cubicBezTo>
                    <a:pt x="1146" y="754"/>
                    <a:pt x="1127" y="558"/>
                    <a:pt x="996" y="446"/>
                  </a:cubicBezTo>
                  <a:lnTo>
                    <a:pt x="544" y="73"/>
                  </a:lnTo>
                  <a:cubicBezTo>
                    <a:pt x="487" y="24"/>
                    <a:pt x="41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3"/>
            <p:cNvSpPr/>
            <p:nvPr/>
          </p:nvSpPr>
          <p:spPr>
            <a:xfrm>
              <a:off x="2479408" y="4090236"/>
              <a:ext cx="33908" cy="29249"/>
            </a:xfrm>
            <a:custGeom>
              <a:avLst/>
              <a:gdLst/>
              <a:ahLst/>
              <a:cxnLst/>
              <a:rect l="l" t="t" r="r" b="b"/>
              <a:pathLst>
                <a:path w="1179" h="1017" extrusionOk="0">
                  <a:moveTo>
                    <a:pt x="833" y="0"/>
                  </a:moveTo>
                  <a:cubicBezTo>
                    <a:pt x="765" y="0"/>
                    <a:pt x="698" y="23"/>
                    <a:pt x="642" y="67"/>
                  </a:cubicBezTo>
                  <a:lnTo>
                    <a:pt x="125" y="460"/>
                  </a:lnTo>
                  <a:cubicBezTo>
                    <a:pt x="46" y="519"/>
                    <a:pt x="1" y="610"/>
                    <a:pt x="1" y="709"/>
                  </a:cubicBezTo>
                  <a:cubicBezTo>
                    <a:pt x="1" y="879"/>
                    <a:pt x="145" y="1016"/>
                    <a:pt x="315" y="1016"/>
                  </a:cubicBezTo>
                  <a:cubicBezTo>
                    <a:pt x="380" y="1016"/>
                    <a:pt x="446" y="997"/>
                    <a:pt x="505" y="951"/>
                  </a:cubicBezTo>
                  <a:lnTo>
                    <a:pt x="1022" y="558"/>
                  </a:lnTo>
                  <a:cubicBezTo>
                    <a:pt x="1153" y="453"/>
                    <a:pt x="1179" y="257"/>
                    <a:pt x="1074" y="119"/>
                  </a:cubicBezTo>
                  <a:cubicBezTo>
                    <a:pt x="1014" y="41"/>
                    <a:pt x="924" y="0"/>
                    <a:pt x="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73"/>
          <p:cNvGrpSpPr/>
          <p:nvPr/>
        </p:nvGrpSpPr>
        <p:grpSpPr>
          <a:xfrm>
            <a:off x="3196855" y="4062727"/>
            <a:ext cx="490991" cy="445090"/>
            <a:chOff x="3196855" y="3986527"/>
            <a:chExt cx="490991" cy="445090"/>
          </a:xfrm>
        </p:grpSpPr>
        <p:sp>
          <p:nvSpPr>
            <p:cNvPr id="1104" name="Google Shape;1104;p73"/>
            <p:cNvSpPr/>
            <p:nvPr/>
          </p:nvSpPr>
          <p:spPr>
            <a:xfrm>
              <a:off x="3325614" y="4283992"/>
              <a:ext cx="234049" cy="147625"/>
            </a:xfrm>
            <a:custGeom>
              <a:avLst/>
              <a:gdLst/>
              <a:ahLst/>
              <a:cxnLst/>
              <a:rect l="l" t="t" r="r" b="b"/>
              <a:pathLst>
                <a:path w="8138" h="5133" extrusionOk="0">
                  <a:moveTo>
                    <a:pt x="2096" y="0"/>
                  </a:moveTo>
                  <a:cubicBezTo>
                    <a:pt x="2096" y="0"/>
                    <a:pt x="2096" y="3974"/>
                    <a:pt x="119" y="4929"/>
                  </a:cubicBezTo>
                  <a:cubicBezTo>
                    <a:pt x="1" y="4988"/>
                    <a:pt x="47" y="5132"/>
                    <a:pt x="178" y="5132"/>
                  </a:cubicBezTo>
                  <a:lnTo>
                    <a:pt x="7961" y="5132"/>
                  </a:lnTo>
                  <a:cubicBezTo>
                    <a:pt x="8098" y="5132"/>
                    <a:pt x="8137" y="4988"/>
                    <a:pt x="8019" y="4929"/>
                  </a:cubicBezTo>
                  <a:cubicBezTo>
                    <a:pt x="6049" y="3974"/>
                    <a:pt x="6049" y="0"/>
                    <a:pt x="60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3"/>
            <p:cNvSpPr/>
            <p:nvPr/>
          </p:nvSpPr>
          <p:spPr>
            <a:xfrm>
              <a:off x="3196855" y="3986527"/>
              <a:ext cx="490991" cy="328180"/>
            </a:xfrm>
            <a:custGeom>
              <a:avLst/>
              <a:gdLst/>
              <a:ahLst/>
              <a:cxnLst/>
              <a:rect l="l" t="t" r="r" b="b"/>
              <a:pathLst>
                <a:path w="17072" h="11411" extrusionOk="0">
                  <a:moveTo>
                    <a:pt x="1087" y="1"/>
                  </a:moveTo>
                  <a:cubicBezTo>
                    <a:pt x="485" y="1"/>
                    <a:pt x="1" y="492"/>
                    <a:pt x="1" y="1088"/>
                  </a:cubicBezTo>
                  <a:lnTo>
                    <a:pt x="1" y="10317"/>
                  </a:lnTo>
                  <a:cubicBezTo>
                    <a:pt x="1" y="10919"/>
                    <a:pt x="485" y="11410"/>
                    <a:pt x="1087" y="11410"/>
                  </a:cubicBezTo>
                  <a:lnTo>
                    <a:pt x="15985" y="11410"/>
                  </a:lnTo>
                  <a:cubicBezTo>
                    <a:pt x="16588" y="11410"/>
                    <a:pt x="17072" y="10919"/>
                    <a:pt x="17072" y="10317"/>
                  </a:cubicBezTo>
                  <a:lnTo>
                    <a:pt x="17072" y="1088"/>
                  </a:lnTo>
                  <a:cubicBezTo>
                    <a:pt x="17072" y="492"/>
                    <a:pt x="16588" y="1"/>
                    <a:pt x="15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3196855" y="4235991"/>
              <a:ext cx="490991" cy="78716"/>
            </a:xfrm>
            <a:custGeom>
              <a:avLst/>
              <a:gdLst/>
              <a:ahLst/>
              <a:cxnLst/>
              <a:rect l="l" t="t" r="r" b="b"/>
              <a:pathLst>
                <a:path w="17072" h="2737" extrusionOk="0">
                  <a:moveTo>
                    <a:pt x="1" y="0"/>
                  </a:moveTo>
                  <a:lnTo>
                    <a:pt x="1" y="1650"/>
                  </a:lnTo>
                  <a:cubicBezTo>
                    <a:pt x="1" y="2245"/>
                    <a:pt x="485" y="2736"/>
                    <a:pt x="1081" y="2736"/>
                  </a:cubicBezTo>
                  <a:lnTo>
                    <a:pt x="15985" y="2736"/>
                  </a:lnTo>
                  <a:cubicBezTo>
                    <a:pt x="16588" y="2736"/>
                    <a:pt x="17072" y="2245"/>
                    <a:pt x="17072" y="1650"/>
                  </a:cubicBezTo>
                  <a:lnTo>
                    <a:pt x="17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3"/>
            <p:cNvSpPr/>
            <p:nvPr/>
          </p:nvSpPr>
          <p:spPr>
            <a:xfrm>
              <a:off x="3396220" y="4020090"/>
              <a:ext cx="94160" cy="105779"/>
            </a:xfrm>
            <a:custGeom>
              <a:avLst/>
              <a:gdLst/>
              <a:ahLst/>
              <a:cxnLst/>
              <a:rect l="l" t="t" r="r" b="b"/>
              <a:pathLst>
                <a:path w="3274" h="3678" extrusionOk="0">
                  <a:moveTo>
                    <a:pt x="1637" y="686"/>
                  </a:moveTo>
                  <a:lnTo>
                    <a:pt x="2639" y="1262"/>
                  </a:lnTo>
                  <a:lnTo>
                    <a:pt x="2639" y="2421"/>
                  </a:lnTo>
                  <a:lnTo>
                    <a:pt x="1637" y="2997"/>
                  </a:lnTo>
                  <a:lnTo>
                    <a:pt x="636" y="2421"/>
                  </a:lnTo>
                  <a:lnTo>
                    <a:pt x="636" y="1262"/>
                  </a:lnTo>
                  <a:lnTo>
                    <a:pt x="1637" y="686"/>
                  </a:lnTo>
                  <a:close/>
                  <a:moveTo>
                    <a:pt x="1637" y="1"/>
                  </a:moveTo>
                  <a:cubicBezTo>
                    <a:pt x="1583" y="1"/>
                    <a:pt x="1529" y="15"/>
                    <a:pt x="1480" y="45"/>
                  </a:cubicBezTo>
                  <a:lnTo>
                    <a:pt x="158" y="804"/>
                  </a:lnTo>
                  <a:cubicBezTo>
                    <a:pt x="66" y="863"/>
                    <a:pt x="1" y="968"/>
                    <a:pt x="1" y="1079"/>
                  </a:cubicBezTo>
                  <a:lnTo>
                    <a:pt x="1" y="2604"/>
                  </a:lnTo>
                  <a:cubicBezTo>
                    <a:pt x="1" y="2716"/>
                    <a:pt x="66" y="2820"/>
                    <a:pt x="158" y="2873"/>
                  </a:cubicBezTo>
                  <a:lnTo>
                    <a:pt x="1480" y="3639"/>
                  </a:lnTo>
                  <a:cubicBezTo>
                    <a:pt x="1526" y="3665"/>
                    <a:pt x="1585" y="3678"/>
                    <a:pt x="1637" y="3678"/>
                  </a:cubicBezTo>
                  <a:cubicBezTo>
                    <a:pt x="1689" y="3678"/>
                    <a:pt x="1748" y="3665"/>
                    <a:pt x="1794" y="3639"/>
                  </a:cubicBezTo>
                  <a:lnTo>
                    <a:pt x="3116" y="2873"/>
                  </a:lnTo>
                  <a:cubicBezTo>
                    <a:pt x="3215" y="2820"/>
                    <a:pt x="3273" y="2716"/>
                    <a:pt x="3273" y="2604"/>
                  </a:cubicBezTo>
                  <a:lnTo>
                    <a:pt x="3273" y="1079"/>
                  </a:lnTo>
                  <a:cubicBezTo>
                    <a:pt x="3273" y="968"/>
                    <a:pt x="3215" y="863"/>
                    <a:pt x="3116" y="804"/>
                  </a:cubicBezTo>
                  <a:lnTo>
                    <a:pt x="1794" y="45"/>
                  </a:lnTo>
                  <a:cubicBezTo>
                    <a:pt x="1745" y="15"/>
                    <a:pt x="1691" y="1"/>
                    <a:pt x="1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3"/>
            <p:cNvSpPr/>
            <p:nvPr/>
          </p:nvSpPr>
          <p:spPr>
            <a:xfrm>
              <a:off x="3434614" y="4085950"/>
              <a:ext cx="93988" cy="105808"/>
            </a:xfrm>
            <a:custGeom>
              <a:avLst/>
              <a:gdLst/>
              <a:ahLst/>
              <a:cxnLst/>
              <a:rect l="l" t="t" r="r" b="b"/>
              <a:pathLst>
                <a:path w="3268" h="3679" extrusionOk="0">
                  <a:moveTo>
                    <a:pt x="1637" y="681"/>
                  </a:moveTo>
                  <a:lnTo>
                    <a:pt x="2639" y="1257"/>
                  </a:lnTo>
                  <a:lnTo>
                    <a:pt x="2639" y="2416"/>
                  </a:lnTo>
                  <a:lnTo>
                    <a:pt x="1637" y="2992"/>
                  </a:lnTo>
                  <a:lnTo>
                    <a:pt x="636" y="2416"/>
                  </a:lnTo>
                  <a:lnTo>
                    <a:pt x="636" y="1257"/>
                  </a:lnTo>
                  <a:lnTo>
                    <a:pt x="1637" y="681"/>
                  </a:lnTo>
                  <a:close/>
                  <a:moveTo>
                    <a:pt x="1637" y="0"/>
                  </a:moveTo>
                  <a:cubicBezTo>
                    <a:pt x="1583" y="0"/>
                    <a:pt x="1529" y="13"/>
                    <a:pt x="1480" y="39"/>
                  </a:cubicBezTo>
                  <a:lnTo>
                    <a:pt x="158" y="805"/>
                  </a:lnTo>
                  <a:cubicBezTo>
                    <a:pt x="60" y="858"/>
                    <a:pt x="1" y="962"/>
                    <a:pt x="1" y="1074"/>
                  </a:cubicBezTo>
                  <a:lnTo>
                    <a:pt x="1" y="2599"/>
                  </a:lnTo>
                  <a:cubicBezTo>
                    <a:pt x="1" y="2710"/>
                    <a:pt x="60" y="2815"/>
                    <a:pt x="158" y="2874"/>
                  </a:cubicBezTo>
                  <a:lnTo>
                    <a:pt x="1480" y="3633"/>
                  </a:lnTo>
                  <a:cubicBezTo>
                    <a:pt x="1526" y="3659"/>
                    <a:pt x="1578" y="3679"/>
                    <a:pt x="1637" y="3679"/>
                  </a:cubicBezTo>
                  <a:cubicBezTo>
                    <a:pt x="1690" y="3679"/>
                    <a:pt x="1742" y="3659"/>
                    <a:pt x="1794" y="3633"/>
                  </a:cubicBezTo>
                  <a:lnTo>
                    <a:pt x="3117" y="2874"/>
                  </a:lnTo>
                  <a:cubicBezTo>
                    <a:pt x="3208" y="2815"/>
                    <a:pt x="3267" y="2710"/>
                    <a:pt x="3267" y="2599"/>
                  </a:cubicBezTo>
                  <a:lnTo>
                    <a:pt x="3267" y="1074"/>
                  </a:lnTo>
                  <a:cubicBezTo>
                    <a:pt x="3267" y="962"/>
                    <a:pt x="3208" y="858"/>
                    <a:pt x="3117" y="805"/>
                  </a:cubicBezTo>
                  <a:lnTo>
                    <a:pt x="1794" y="39"/>
                  </a:lnTo>
                  <a:cubicBezTo>
                    <a:pt x="1745" y="13"/>
                    <a:pt x="1691" y="0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3"/>
            <p:cNvSpPr/>
            <p:nvPr/>
          </p:nvSpPr>
          <p:spPr>
            <a:xfrm>
              <a:off x="3358947" y="4085950"/>
              <a:ext cx="93959" cy="105808"/>
            </a:xfrm>
            <a:custGeom>
              <a:avLst/>
              <a:gdLst/>
              <a:ahLst/>
              <a:cxnLst/>
              <a:rect l="l" t="t" r="r" b="b"/>
              <a:pathLst>
                <a:path w="3267" h="3679" extrusionOk="0">
                  <a:moveTo>
                    <a:pt x="1630" y="681"/>
                  </a:moveTo>
                  <a:lnTo>
                    <a:pt x="2632" y="1257"/>
                  </a:lnTo>
                  <a:lnTo>
                    <a:pt x="2632" y="2416"/>
                  </a:lnTo>
                  <a:lnTo>
                    <a:pt x="1630" y="2992"/>
                  </a:lnTo>
                  <a:lnTo>
                    <a:pt x="635" y="2416"/>
                  </a:lnTo>
                  <a:lnTo>
                    <a:pt x="635" y="1257"/>
                  </a:lnTo>
                  <a:lnTo>
                    <a:pt x="1630" y="681"/>
                  </a:lnTo>
                  <a:close/>
                  <a:moveTo>
                    <a:pt x="1630" y="0"/>
                  </a:moveTo>
                  <a:cubicBezTo>
                    <a:pt x="1576" y="0"/>
                    <a:pt x="1522" y="13"/>
                    <a:pt x="1473" y="39"/>
                  </a:cubicBezTo>
                  <a:lnTo>
                    <a:pt x="158" y="805"/>
                  </a:lnTo>
                  <a:cubicBezTo>
                    <a:pt x="59" y="858"/>
                    <a:pt x="0" y="962"/>
                    <a:pt x="0" y="1074"/>
                  </a:cubicBezTo>
                  <a:lnTo>
                    <a:pt x="0" y="2599"/>
                  </a:lnTo>
                  <a:cubicBezTo>
                    <a:pt x="0" y="2710"/>
                    <a:pt x="59" y="2815"/>
                    <a:pt x="158" y="2874"/>
                  </a:cubicBezTo>
                  <a:lnTo>
                    <a:pt x="1473" y="3633"/>
                  </a:lnTo>
                  <a:cubicBezTo>
                    <a:pt x="1526" y="3659"/>
                    <a:pt x="1578" y="3679"/>
                    <a:pt x="1630" y="3679"/>
                  </a:cubicBezTo>
                  <a:cubicBezTo>
                    <a:pt x="1689" y="3679"/>
                    <a:pt x="1742" y="3659"/>
                    <a:pt x="1787" y="3633"/>
                  </a:cubicBezTo>
                  <a:lnTo>
                    <a:pt x="3110" y="2874"/>
                  </a:lnTo>
                  <a:cubicBezTo>
                    <a:pt x="3208" y="2815"/>
                    <a:pt x="3267" y="2710"/>
                    <a:pt x="3267" y="2599"/>
                  </a:cubicBezTo>
                  <a:lnTo>
                    <a:pt x="3267" y="1074"/>
                  </a:lnTo>
                  <a:cubicBezTo>
                    <a:pt x="3267" y="962"/>
                    <a:pt x="3208" y="858"/>
                    <a:pt x="3110" y="805"/>
                  </a:cubicBezTo>
                  <a:lnTo>
                    <a:pt x="1787" y="39"/>
                  </a:lnTo>
                  <a:cubicBezTo>
                    <a:pt x="1738" y="13"/>
                    <a:pt x="1684" y="0"/>
                    <a:pt x="1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3"/>
            <p:cNvSpPr/>
            <p:nvPr/>
          </p:nvSpPr>
          <p:spPr>
            <a:xfrm>
              <a:off x="3472088" y="4173812"/>
              <a:ext cx="18291" cy="37158"/>
            </a:xfrm>
            <a:custGeom>
              <a:avLst/>
              <a:gdLst/>
              <a:ahLst/>
              <a:cxnLst/>
              <a:rect l="l" t="t" r="r" b="b"/>
              <a:pathLst>
                <a:path w="636" h="1292" extrusionOk="0">
                  <a:moveTo>
                    <a:pt x="316" y="0"/>
                  </a:moveTo>
                  <a:cubicBezTo>
                    <a:pt x="292" y="0"/>
                    <a:pt x="268" y="3"/>
                    <a:pt x="243" y="9"/>
                  </a:cubicBezTo>
                  <a:cubicBezTo>
                    <a:pt x="99" y="41"/>
                    <a:pt x="1" y="172"/>
                    <a:pt x="1" y="323"/>
                  </a:cubicBezTo>
                  <a:lnTo>
                    <a:pt x="1" y="984"/>
                  </a:lnTo>
                  <a:cubicBezTo>
                    <a:pt x="1" y="1154"/>
                    <a:pt x="138" y="1292"/>
                    <a:pt x="308" y="1292"/>
                  </a:cubicBezTo>
                  <a:lnTo>
                    <a:pt x="315" y="1292"/>
                  </a:lnTo>
                  <a:cubicBezTo>
                    <a:pt x="491" y="1292"/>
                    <a:pt x="635" y="1154"/>
                    <a:pt x="635" y="984"/>
                  </a:cubicBezTo>
                  <a:lnTo>
                    <a:pt x="635" y="310"/>
                  </a:lnTo>
                  <a:cubicBezTo>
                    <a:pt x="635" y="137"/>
                    <a:pt x="489" y="0"/>
                    <a:pt x="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3"/>
            <p:cNvSpPr/>
            <p:nvPr/>
          </p:nvSpPr>
          <p:spPr>
            <a:xfrm>
              <a:off x="3510310" y="4095844"/>
              <a:ext cx="35404" cy="30025"/>
            </a:xfrm>
            <a:custGeom>
              <a:avLst/>
              <a:gdLst/>
              <a:ahLst/>
              <a:cxnLst/>
              <a:rect l="l" t="t" r="r" b="b"/>
              <a:pathLst>
                <a:path w="1231" h="1044" extrusionOk="0">
                  <a:moveTo>
                    <a:pt x="877" y="0"/>
                  </a:moveTo>
                  <a:cubicBezTo>
                    <a:pt x="814" y="0"/>
                    <a:pt x="749" y="20"/>
                    <a:pt x="694" y="62"/>
                  </a:cubicBezTo>
                  <a:lnTo>
                    <a:pt x="125" y="487"/>
                  </a:lnTo>
                  <a:cubicBezTo>
                    <a:pt x="53" y="546"/>
                    <a:pt x="0" y="638"/>
                    <a:pt x="0" y="736"/>
                  </a:cubicBezTo>
                  <a:cubicBezTo>
                    <a:pt x="0" y="906"/>
                    <a:pt x="144" y="1044"/>
                    <a:pt x="315" y="1044"/>
                  </a:cubicBezTo>
                  <a:cubicBezTo>
                    <a:pt x="380" y="1044"/>
                    <a:pt x="445" y="1024"/>
                    <a:pt x="504" y="985"/>
                  </a:cubicBezTo>
                  <a:lnTo>
                    <a:pt x="1067" y="559"/>
                  </a:lnTo>
                  <a:cubicBezTo>
                    <a:pt x="1205" y="455"/>
                    <a:pt x="1231" y="265"/>
                    <a:pt x="1126" y="127"/>
                  </a:cubicBezTo>
                  <a:cubicBezTo>
                    <a:pt x="1067" y="45"/>
                    <a:pt x="973" y="0"/>
                    <a:pt x="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3"/>
            <p:cNvSpPr/>
            <p:nvPr/>
          </p:nvSpPr>
          <p:spPr>
            <a:xfrm>
              <a:off x="3382846" y="4031335"/>
              <a:ext cx="33160" cy="28846"/>
            </a:xfrm>
            <a:custGeom>
              <a:avLst/>
              <a:gdLst/>
              <a:ahLst/>
              <a:cxnLst/>
              <a:rect l="l" t="t" r="r" b="b"/>
              <a:pathLst>
                <a:path w="1153" h="1003" extrusionOk="0">
                  <a:moveTo>
                    <a:pt x="347" y="0"/>
                  </a:moveTo>
                  <a:cubicBezTo>
                    <a:pt x="258" y="0"/>
                    <a:pt x="171" y="39"/>
                    <a:pt x="112" y="112"/>
                  </a:cubicBezTo>
                  <a:cubicBezTo>
                    <a:pt x="1" y="243"/>
                    <a:pt x="14" y="439"/>
                    <a:pt x="145" y="551"/>
                  </a:cubicBezTo>
                  <a:lnTo>
                    <a:pt x="603" y="930"/>
                  </a:lnTo>
                  <a:cubicBezTo>
                    <a:pt x="662" y="976"/>
                    <a:pt x="727" y="1002"/>
                    <a:pt x="799" y="1002"/>
                  </a:cubicBezTo>
                  <a:cubicBezTo>
                    <a:pt x="898" y="1002"/>
                    <a:pt x="983" y="963"/>
                    <a:pt x="1042" y="891"/>
                  </a:cubicBezTo>
                  <a:cubicBezTo>
                    <a:pt x="1153" y="760"/>
                    <a:pt x="1133" y="564"/>
                    <a:pt x="1002" y="453"/>
                  </a:cubicBezTo>
                  <a:lnTo>
                    <a:pt x="544" y="73"/>
                  </a:lnTo>
                  <a:cubicBezTo>
                    <a:pt x="487" y="24"/>
                    <a:pt x="416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3"/>
            <p:cNvSpPr/>
            <p:nvPr/>
          </p:nvSpPr>
          <p:spPr>
            <a:xfrm>
              <a:off x="3344250" y="4151667"/>
              <a:ext cx="33937" cy="29565"/>
            </a:xfrm>
            <a:custGeom>
              <a:avLst/>
              <a:gdLst/>
              <a:ahLst/>
              <a:cxnLst/>
              <a:rect l="l" t="t" r="r" b="b"/>
              <a:pathLst>
                <a:path w="1180" h="1028" extrusionOk="0">
                  <a:moveTo>
                    <a:pt x="828" y="0"/>
                  </a:moveTo>
                  <a:cubicBezTo>
                    <a:pt x="761" y="0"/>
                    <a:pt x="693" y="21"/>
                    <a:pt x="636" y="65"/>
                  </a:cubicBezTo>
                  <a:lnTo>
                    <a:pt x="119" y="471"/>
                  </a:lnTo>
                  <a:cubicBezTo>
                    <a:pt x="40" y="530"/>
                    <a:pt x="1" y="621"/>
                    <a:pt x="1" y="720"/>
                  </a:cubicBezTo>
                  <a:cubicBezTo>
                    <a:pt x="1" y="890"/>
                    <a:pt x="138" y="1027"/>
                    <a:pt x="309" y="1027"/>
                  </a:cubicBezTo>
                  <a:cubicBezTo>
                    <a:pt x="381" y="1027"/>
                    <a:pt x="446" y="1008"/>
                    <a:pt x="498" y="962"/>
                  </a:cubicBezTo>
                  <a:lnTo>
                    <a:pt x="1022" y="556"/>
                  </a:lnTo>
                  <a:cubicBezTo>
                    <a:pt x="1160" y="451"/>
                    <a:pt x="1179" y="255"/>
                    <a:pt x="1074" y="117"/>
                  </a:cubicBezTo>
                  <a:cubicBezTo>
                    <a:pt x="1013" y="41"/>
                    <a:pt x="921" y="0"/>
                    <a:pt x="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73"/>
          <p:cNvGrpSpPr/>
          <p:nvPr/>
        </p:nvGrpSpPr>
        <p:grpSpPr>
          <a:xfrm>
            <a:off x="3929171" y="4039777"/>
            <a:ext cx="508707" cy="491192"/>
            <a:chOff x="3929171" y="3963577"/>
            <a:chExt cx="508707" cy="491192"/>
          </a:xfrm>
        </p:grpSpPr>
        <p:sp>
          <p:nvSpPr>
            <p:cNvPr id="1115" name="Google Shape;1115;p73"/>
            <p:cNvSpPr/>
            <p:nvPr/>
          </p:nvSpPr>
          <p:spPr>
            <a:xfrm>
              <a:off x="3929171" y="4308639"/>
              <a:ext cx="462576" cy="146130"/>
            </a:xfrm>
            <a:custGeom>
              <a:avLst/>
              <a:gdLst/>
              <a:ahLst/>
              <a:cxnLst/>
              <a:rect l="l" t="t" r="r" b="b"/>
              <a:pathLst>
                <a:path w="16084" h="5081" extrusionOk="0">
                  <a:moveTo>
                    <a:pt x="11458" y="0"/>
                  </a:moveTo>
                  <a:cubicBezTo>
                    <a:pt x="11268" y="0"/>
                    <a:pt x="11075" y="13"/>
                    <a:pt x="10880" y="40"/>
                  </a:cubicBezTo>
                  <a:cubicBezTo>
                    <a:pt x="9616" y="230"/>
                    <a:pt x="8386" y="623"/>
                    <a:pt x="7253" y="1212"/>
                  </a:cubicBezTo>
                  <a:cubicBezTo>
                    <a:pt x="7043" y="1322"/>
                    <a:pt x="6813" y="1376"/>
                    <a:pt x="6585" y="1376"/>
                  </a:cubicBezTo>
                  <a:cubicBezTo>
                    <a:pt x="6230" y="1376"/>
                    <a:pt x="5878" y="1246"/>
                    <a:pt x="5604" y="996"/>
                  </a:cubicBezTo>
                  <a:cubicBezTo>
                    <a:pt x="5264" y="672"/>
                    <a:pt x="4698" y="384"/>
                    <a:pt x="3774" y="384"/>
                  </a:cubicBezTo>
                  <a:cubicBezTo>
                    <a:pt x="3576" y="384"/>
                    <a:pt x="3361" y="397"/>
                    <a:pt x="3130" y="426"/>
                  </a:cubicBezTo>
                  <a:cubicBezTo>
                    <a:pt x="1" y="812"/>
                    <a:pt x="426" y="5080"/>
                    <a:pt x="426" y="5080"/>
                  </a:cubicBezTo>
                  <a:lnTo>
                    <a:pt x="16084" y="5074"/>
                  </a:lnTo>
                  <a:cubicBezTo>
                    <a:pt x="16084" y="2268"/>
                    <a:pt x="13979" y="0"/>
                    <a:pt x="11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3"/>
            <p:cNvSpPr/>
            <p:nvPr/>
          </p:nvSpPr>
          <p:spPr>
            <a:xfrm>
              <a:off x="3977747" y="4267167"/>
              <a:ext cx="105837" cy="83692"/>
            </a:xfrm>
            <a:custGeom>
              <a:avLst/>
              <a:gdLst/>
              <a:ahLst/>
              <a:cxnLst/>
              <a:rect l="l" t="t" r="r" b="b"/>
              <a:pathLst>
                <a:path w="3680" h="2910" extrusionOk="0">
                  <a:moveTo>
                    <a:pt x="1842" y="0"/>
                  </a:moveTo>
                  <a:cubicBezTo>
                    <a:pt x="1485" y="0"/>
                    <a:pt x="1126" y="117"/>
                    <a:pt x="825" y="356"/>
                  </a:cubicBezTo>
                  <a:cubicBezTo>
                    <a:pt x="125" y="913"/>
                    <a:pt x="1" y="1934"/>
                    <a:pt x="557" y="2641"/>
                  </a:cubicBezTo>
                  <a:lnTo>
                    <a:pt x="2854" y="2909"/>
                  </a:lnTo>
                  <a:cubicBezTo>
                    <a:pt x="3561" y="2353"/>
                    <a:pt x="3679" y="1325"/>
                    <a:pt x="3123" y="618"/>
                  </a:cubicBezTo>
                  <a:cubicBezTo>
                    <a:pt x="2800" y="212"/>
                    <a:pt x="2323" y="0"/>
                    <a:pt x="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3"/>
            <p:cNvSpPr/>
            <p:nvPr/>
          </p:nvSpPr>
          <p:spPr>
            <a:xfrm>
              <a:off x="3975475" y="4380338"/>
              <a:ext cx="17170" cy="24360"/>
            </a:xfrm>
            <a:custGeom>
              <a:avLst/>
              <a:gdLst/>
              <a:ahLst/>
              <a:cxnLst/>
              <a:rect l="l" t="t" r="r" b="b"/>
              <a:pathLst>
                <a:path w="597" h="847" extrusionOk="0">
                  <a:moveTo>
                    <a:pt x="301" y="0"/>
                  </a:moveTo>
                  <a:cubicBezTo>
                    <a:pt x="278" y="0"/>
                    <a:pt x="254" y="3"/>
                    <a:pt x="230" y="8"/>
                  </a:cubicBezTo>
                  <a:cubicBezTo>
                    <a:pt x="93" y="41"/>
                    <a:pt x="1" y="165"/>
                    <a:pt x="1" y="309"/>
                  </a:cubicBezTo>
                  <a:lnTo>
                    <a:pt x="1" y="538"/>
                  </a:lnTo>
                  <a:lnTo>
                    <a:pt x="1" y="545"/>
                  </a:lnTo>
                  <a:cubicBezTo>
                    <a:pt x="1" y="709"/>
                    <a:pt x="132" y="846"/>
                    <a:pt x="296" y="846"/>
                  </a:cubicBezTo>
                  <a:cubicBezTo>
                    <a:pt x="466" y="846"/>
                    <a:pt x="597" y="709"/>
                    <a:pt x="597" y="545"/>
                  </a:cubicBezTo>
                  <a:lnTo>
                    <a:pt x="597" y="309"/>
                  </a:lnTo>
                  <a:cubicBezTo>
                    <a:pt x="597" y="137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4239060" y="4259891"/>
              <a:ext cx="17342" cy="106383"/>
            </a:xfrm>
            <a:custGeom>
              <a:avLst/>
              <a:gdLst/>
              <a:ahLst/>
              <a:cxnLst/>
              <a:rect l="l" t="t" r="r" b="b"/>
              <a:pathLst>
                <a:path w="603" h="3699" extrusionOk="0">
                  <a:moveTo>
                    <a:pt x="301" y="0"/>
                  </a:moveTo>
                  <a:cubicBezTo>
                    <a:pt x="138" y="0"/>
                    <a:pt x="0" y="131"/>
                    <a:pt x="0" y="302"/>
                  </a:cubicBezTo>
                  <a:lnTo>
                    <a:pt x="0" y="3398"/>
                  </a:lnTo>
                  <a:cubicBezTo>
                    <a:pt x="0" y="3568"/>
                    <a:pt x="138" y="3699"/>
                    <a:pt x="301" y="3699"/>
                  </a:cubicBezTo>
                  <a:cubicBezTo>
                    <a:pt x="471" y="3699"/>
                    <a:pt x="602" y="3568"/>
                    <a:pt x="602" y="3398"/>
                  </a:cubicBezTo>
                  <a:lnTo>
                    <a:pt x="602" y="302"/>
                  </a:lnTo>
                  <a:cubicBezTo>
                    <a:pt x="602" y="131"/>
                    <a:pt x="47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4239060" y="3964526"/>
              <a:ext cx="17342" cy="129362"/>
            </a:xfrm>
            <a:custGeom>
              <a:avLst/>
              <a:gdLst/>
              <a:ahLst/>
              <a:cxnLst/>
              <a:rect l="l" t="t" r="r" b="b"/>
              <a:pathLst>
                <a:path w="603" h="4498" extrusionOk="0">
                  <a:moveTo>
                    <a:pt x="301" y="0"/>
                  </a:moveTo>
                  <a:cubicBezTo>
                    <a:pt x="138" y="0"/>
                    <a:pt x="0" y="138"/>
                    <a:pt x="0" y="308"/>
                  </a:cubicBezTo>
                  <a:lnTo>
                    <a:pt x="0" y="4202"/>
                  </a:lnTo>
                  <a:cubicBezTo>
                    <a:pt x="0" y="4366"/>
                    <a:pt x="138" y="4497"/>
                    <a:pt x="301" y="4497"/>
                  </a:cubicBezTo>
                  <a:cubicBezTo>
                    <a:pt x="471" y="4497"/>
                    <a:pt x="602" y="4366"/>
                    <a:pt x="602" y="4202"/>
                  </a:cubicBezTo>
                  <a:lnTo>
                    <a:pt x="602" y="301"/>
                  </a:lnTo>
                  <a:cubicBezTo>
                    <a:pt x="602" y="131"/>
                    <a:pt x="47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4184071" y="3963577"/>
              <a:ext cx="126343" cy="18090"/>
            </a:xfrm>
            <a:custGeom>
              <a:avLst/>
              <a:gdLst/>
              <a:ahLst/>
              <a:cxnLst/>
              <a:rect l="l" t="t" r="r" b="b"/>
              <a:pathLst>
                <a:path w="4393" h="629" extrusionOk="0">
                  <a:moveTo>
                    <a:pt x="380" y="0"/>
                  </a:moveTo>
                  <a:cubicBezTo>
                    <a:pt x="164" y="0"/>
                    <a:pt x="1" y="216"/>
                    <a:pt x="92" y="445"/>
                  </a:cubicBezTo>
                  <a:cubicBezTo>
                    <a:pt x="138" y="557"/>
                    <a:pt x="249" y="629"/>
                    <a:pt x="374" y="629"/>
                  </a:cubicBezTo>
                  <a:lnTo>
                    <a:pt x="4046" y="596"/>
                  </a:lnTo>
                  <a:cubicBezTo>
                    <a:pt x="4242" y="596"/>
                    <a:pt x="4393" y="406"/>
                    <a:pt x="4327" y="203"/>
                  </a:cubicBezTo>
                  <a:cubicBezTo>
                    <a:pt x="4288" y="79"/>
                    <a:pt x="4170" y="0"/>
                    <a:pt x="40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4201787" y="4010455"/>
              <a:ext cx="91140" cy="227434"/>
            </a:xfrm>
            <a:custGeom>
              <a:avLst/>
              <a:gdLst/>
              <a:ahLst/>
              <a:cxnLst/>
              <a:rect l="l" t="t" r="r" b="b"/>
              <a:pathLst>
                <a:path w="3169" h="7908" extrusionOk="0">
                  <a:moveTo>
                    <a:pt x="0" y="0"/>
                  </a:moveTo>
                  <a:lnTo>
                    <a:pt x="0" y="7908"/>
                  </a:lnTo>
                  <a:lnTo>
                    <a:pt x="3168" y="790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3"/>
            <p:cNvSpPr/>
            <p:nvPr/>
          </p:nvSpPr>
          <p:spPr>
            <a:xfrm>
              <a:off x="4217950" y="4237861"/>
              <a:ext cx="58584" cy="42191"/>
            </a:xfrm>
            <a:custGeom>
              <a:avLst/>
              <a:gdLst/>
              <a:ahLst/>
              <a:cxnLst/>
              <a:rect l="l" t="t" r="r" b="b"/>
              <a:pathLst>
                <a:path w="2037" h="1467" extrusionOk="0">
                  <a:moveTo>
                    <a:pt x="1" y="1"/>
                  </a:moveTo>
                  <a:lnTo>
                    <a:pt x="1" y="1467"/>
                  </a:lnTo>
                  <a:lnTo>
                    <a:pt x="2037" y="1467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3"/>
            <p:cNvSpPr/>
            <p:nvPr/>
          </p:nvSpPr>
          <p:spPr>
            <a:xfrm>
              <a:off x="4202707" y="4153335"/>
              <a:ext cx="27897" cy="17342"/>
            </a:xfrm>
            <a:custGeom>
              <a:avLst/>
              <a:gdLst/>
              <a:ahLst/>
              <a:cxnLst/>
              <a:rect l="l" t="t" r="r" b="b"/>
              <a:pathLst>
                <a:path w="970" h="603" extrusionOk="0">
                  <a:moveTo>
                    <a:pt x="1" y="1"/>
                  </a:moveTo>
                  <a:lnTo>
                    <a:pt x="1" y="603"/>
                  </a:lnTo>
                  <a:lnTo>
                    <a:pt x="970" y="603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3"/>
            <p:cNvSpPr/>
            <p:nvPr/>
          </p:nvSpPr>
          <p:spPr>
            <a:xfrm>
              <a:off x="4202707" y="4079537"/>
              <a:ext cx="27897" cy="17342"/>
            </a:xfrm>
            <a:custGeom>
              <a:avLst/>
              <a:gdLst/>
              <a:ahLst/>
              <a:cxnLst/>
              <a:rect l="l" t="t" r="r" b="b"/>
              <a:pathLst>
                <a:path w="970" h="603" extrusionOk="0">
                  <a:moveTo>
                    <a:pt x="1" y="1"/>
                  </a:moveTo>
                  <a:lnTo>
                    <a:pt x="1" y="603"/>
                  </a:lnTo>
                  <a:lnTo>
                    <a:pt x="970" y="603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3"/>
            <p:cNvSpPr/>
            <p:nvPr/>
          </p:nvSpPr>
          <p:spPr>
            <a:xfrm>
              <a:off x="4328101" y="4097800"/>
              <a:ext cx="90939" cy="238564"/>
            </a:xfrm>
            <a:custGeom>
              <a:avLst/>
              <a:gdLst/>
              <a:ahLst/>
              <a:cxnLst/>
              <a:rect l="l" t="t" r="r" b="b"/>
              <a:pathLst>
                <a:path w="3162" h="8295" extrusionOk="0">
                  <a:moveTo>
                    <a:pt x="1689" y="1"/>
                  </a:moveTo>
                  <a:cubicBezTo>
                    <a:pt x="1257" y="27"/>
                    <a:pt x="864" y="262"/>
                    <a:pt x="642" y="635"/>
                  </a:cubicBezTo>
                  <a:cubicBezTo>
                    <a:pt x="0" y="1689"/>
                    <a:pt x="472" y="3764"/>
                    <a:pt x="2029" y="6802"/>
                  </a:cubicBezTo>
                  <a:cubicBezTo>
                    <a:pt x="2239" y="7201"/>
                    <a:pt x="2409" y="7626"/>
                    <a:pt x="2520" y="8065"/>
                  </a:cubicBezTo>
                  <a:cubicBezTo>
                    <a:pt x="2560" y="8202"/>
                    <a:pt x="2677" y="8294"/>
                    <a:pt x="2821" y="8294"/>
                  </a:cubicBezTo>
                  <a:cubicBezTo>
                    <a:pt x="2848" y="8294"/>
                    <a:pt x="2874" y="8294"/>
                    <a:pt x="2900" y="8287"/>
                  </a:cubicBezTo>
                  <a:cubicBezTo>
                    <a:pt x="3064" y="8242"/>
                    <a:pt x="3162" y="8078"/>
                    <a:pt x="3116" y="7914"/>
                  </a:cubicBezTo>
                  <a:cubicBezTo>
                    <a:pt x="2992" y="7430"/>
                    <a:pt x="2808" y="6965"/>
                    <a:pt x="2579" y="6520"/>
                  </a:cubicBezTo>
                  <a:cubicBezTo>
                    <a:pt x="681" y="2828"/>
                    <a:pt x="877" y="1460"/>
                    <a:pt x="1159" y="969"/>
                  </a:cubicBezTo>
                  <a:cubicBezTo>
                    <a:pt x="1270" y="773"/>
                    <a:pt x="1466" y="642"/>
                    <a:pt x="1689" y="616"/>
                  </a:cubicBezTo>
                  <a:cubicBezTo>
                    <a:pt x="1892" y="616"/>
                    <a:pt x="2049" y="419"/>
                    <a:pt x="1977" y="203"/>
                  </a:cubicBezTo>
                  <a:cubicBezTo>
                    <a:pt x="1938" y="79"/>
                    <a:pt x="1820" y="1"/>
                    <a:pt x="1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3"/>
            <p:cNvSpPr/>
            <p:nvPr/>
          </p:nvSpPr>
          <p:spPr>
            <a:xfrm>
              <a:off x="4371759" y="4318187"/>
              <a:ext cx="66119" cy="132612"/>
            </a:xfrm>
            <a:custGeom>
              <a:avLst/>
              <a:gdLst/>
              <a:ahLst/>
              <a:cxnLst/>
              <a:rect l="l" t="t" r="r" b="b"/>
              <a:pathLst>
                <a:path w="2299" h="4611" extrusionOk="0">
                  <a:moveTo>
                    <a:pt x="1298" y="1"/>
                  </a:moveTo>
                  <a:cubicBezTo>
                    <a:pt x="1274" y="1"/>
                    <a:pt x="1249" y="3"/>
                    <a:pt x="1225" y="9"/>
                  </a:cubicBezTo>
                  <a:cubicBezTo>
                    <a:pt x="1061" y="55"/>
                    <a:pt x="963" y="219"/>
                    <a:pt x="1002" y="389"/>
                  </a:cubicBezTo>
                  <a:cubicBezTo>
                    <a:pt x="1605" y="2726"/>
                    <a:pt x="171" y="4015"/>
                    <a:pt x="106" y="4074"/>
                  </a:cubicBezTo>
                  <a:cubicBezTo>
                    <a:pt x="40" y="4133"/>
                    <a:pt x="1" y="4218"/>
                    <a:pt x="1" y="4303"/>
                  </a:cubicBezTo>
                  <a:cubicBezTo>
                    <a:pt x="1" y="4473"/>
                    <a:pt x="138" y="4611"/>
                    <a:pt x="309" y="4611"/>
                  </a:cubicBezTo>
                  <a:cubicBezTo>
                    <a:pt x="381" y="4611"/>
                    <a:pt x="453" y="4585"/>
                    <a:pt x="505" y="4539"/>
                  </a:cubicBezTo>
                  <a:cubicBezTo>
                    <a:pt x="583" y="4473"/>
                    <a:pt x="2298" y="2955"/>
                    <a:pt x="1598" y="232"/>
                  </a:cubicBezTo>
                  <a:cubicBezTo>
                    <a:pt x="1565" y="92"/>
                    <a:pt x="1436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73"/>
          <p:cNvGrpSpPr/>
          <p:nvPr/>
        </p:nvGrpSpPr>
        <p:grpSpPr>
          <a:xfrm>
            <a:off x="4687860" y="4039777"/>
            <a:ext cx="469162" cy="491192"/>
            <a:chOff x="4687860" y="3963577"/>
            <a:chExt cx="469162" cy="491192"/>
          </a:xfrm>
        </p:grpSpPr>
        <p:sp>
          <p:nvSpPr>
            <p:cNvPr id="1128" name="Google Shape;1128;p73"/>
            <p:cNvSpPr/>
            <p:nvPr/>
          </p:nvSpPr>
          <p:spPr>
            <a:xfrm>
              <a:off x="4687860" y="4158224"/>
              <a:ext cx="349434" cy="296544"/>
            </a:xfrm>
            <a:custGeom>
              <a:avLst/>
              <a:gdLst/>
              <a:ahLst/>
              <a:cxnLst/>
              <a:rect l="l" t="t" r="r" b="b"/>
              <a:pathLst>
                <a:path w="12150" h="10311" extrusionOk="0">
                  <a:moveTo>
                    <a:pt x="0" y="1"/>
                  </a:moveTo>
                  <a:lnTo>
                    <a:pt x="1480" y="3090"/>
                  </a:lnTo>
                  <a:lnTo>
                    <a:pt x="1480" y="9472"/>
                  </a:lnTo>
                  <a:cubicBezTo>
                    <a:pt x="1480" y="9937"/>
                    <a:pt x="1853" y="10310"/>
                    <a:pt x="2317" y="10310"/>
                  </a:cubicBezTo>
                  <a:lnTo>
                    <a:pt x="11318" y="10310"/>
                  </a:lnTo>
                  <a:cubicBezTo>
                    <a:pt x="11783" y="10310"/>
                    <a:pt x="12149" y="9937"/>
                    <a:pt x="12149" y="9472"/>
                  </a:cubicBezTo>
                  <a:lnTo>
                    <a:pt x="12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3"/>
            <p:cNvSpPr/>
            <p:nvPr/>
          </p:nvSpPr>
          <p:spPr>
            <a:xfrm>
              <a:off x="4730396" y="4285861"/>
              <a:ext cx="306898" cy="168907"/>
            </a:xfrm>
            <a:custGeom>
              <a:avLst/>
              <a:gdLst/>
              <a:ahLst/>
              <a:cxnLst/>
              <a:rect l="l" t="t" r="r" b="b"/>
              <a:pathLst>
                <a:path w="10671" h="5873" extrusionOk="0">
                  <a:moveTo>
                    <a:pt x="1" y="1"/>
                  </a:moveTo>
                  <a:lnTo>
                    <a:pt x="1" y="5034"/>
                  </a:lnTo>
                  <a:cubicBezTo>
                    <a:pt x="1" y="5499"/>
                    <a:pt x="374" y="5872"/>
                    <a:pt x="838" y="5872"/>
                  </a:cubicBezTo>
                  <a:lnTo>
                    <a:pt x="9839" y="5872"/>
                  </a:lnTo>
                  <a:cubicBezTo>
                    <a:pt x="10304" y="5872"/>
                    <a:pt x="10670" y="5499"/>
                    <a:pt x="10670" y="5034"/>
                  </a:cubicBezTo>
                  <a:lnTo>
                    <a:pt x="10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3"/>
            <p:cNvSpPr/>
            <p:nvPr/>
          </p:nvSpPr>
          <p:spPr>
            <a:xfrm>
              <a:off x="5057598" y="3979682"/>
              <a:ext cx="99423" cy="75984"/>
            </a:xfrm>
            <a:custGeom>
              <a:avLst/>
              <a:gdLst/>
              <a:ahLst/>
              <a:cxnLst/>
              <a:rect l="l" t="t" r="r" b="b"/>
              <a:pathLst>
                <a:path w="3457" h="2642" extrusionOk="0">
                  <a:moveTo>
                    <a:pt x="2491" y="1"/>
                  </a:moveTo>
                  <a:cubicBezTo>
                    <a:pt x="2419" y="1"/>
                    <a:pt x="2345" y="12"/>
                    <a:pt x="2272" y="36"/>
                  </a:cubicBezTo>
                  <a:lnTo>
                    <a:pt x="0" y="861"/>
                  </a:lnTo>
                  <a:lnTo>
                    <a:pt x="648" y="2641"/>
                  </a:lnTo>
                  <a:lnTo>
                    <a:pt x="2913" y="1816"/>
                  </a:lnTo>
                  <a:cubicBezTo>
                    <a:pt x="3280" y="1659"/>
                    <a:pt x="3456" y="1240"/>
                    <a:pt x="3312" y="867"/>
                  </a:cubicBezTo>
                  <a:lnTo>
                    <a:pt x="3175" y="507"/>
                  </a:lnTo>
                  <a:cubicBezTo>
                    <a:pt x="3080" y="201"/>
                    <a:pt x="2797" y="1"/>
                    <a:pt x="2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3"/>
            <p:cNvSpPr/>
            <p:nvPr/>
          </p:nvSpPr>
          <p:spPr>
            <a:xfrm>
              <a:off x="4891538" y="3994637"/>
              <a:ext cx="212019" cy="109978"/>
            </a:xfrm>
            <a:custGeom>
              <a:avLst/>
              <a:gdLst/>
              <a:ahLst/>
              <a:cxnLst/>
              <a:rect l="l" t="t" r="r" b="b"/>
              <a:pathLst>
                <a:path w="7372" h="3824" extrusionOk="0">
                  <a:moveTo>
                    <a:pt x="6723" y="0"/>
                  </a:moveTo>
                  <a:lnTo>
                    <a:pt x="1807" y="1794"/>
                  </a:lnTo>
                  <a:cubicBezTo>
                    <a:pt x="1670" y="1840"/>
                    <a:pt x="1539" y="1912"/>
                    <a:pt x="1421" y="1990"/>
                  </a:cubicBezTo>
                  <a:lnTo>
                    <a:pt x="1" y="2979"/>
                  </a:lnTo>
                  <a:lnTo>
                    <a:pt x="308" y="3823"/>
                  </a:lnTo>
                  <a:lnTo>
                    <a:pt x="2030" y="3666"/>
                  </a:lnTo>
                  <a:cubicBezTo>
                    <a:pt x="2174" y="3653"/>
                    <a:pt x="2318" y="3620"/>
                    <a:pt x="2455" y="3574"/>
                  </a:cubicBezTo>
                  <a:lnTo>
                    <a:pt x="7371" y="1774"/>
                  </a:lnTo>
                  <a:lnTo>
                    <a:pt x="6723" y="0"/>
                  </a:lnTo>
                  <a:close/>
                </a:path>
              </a:pathLst>
            </a:custGeom>
            <a:solidFill>
              <a:srgbClr val="EBE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3"/>
            <p:cNvSpPr/>
            <p:nvPr/>
          </p:nvSpPr>
          <p:spPr>
            <a:xfrm>
              <a:off x="5037639" y="3963577"/>
              <a:ext cx="77019" cy="126343"/>
            </a:xfrm>
            <a:custGeom>
              <a:avLst/>
              <a:gdLst/>
              <a:ahLst/>
              <a:cxnLst/>
              <a:rect l="l" t="t" r="r" b="b"/>
              <a:pathLst>
                <a:path w="2678" h="4393" extrusionOk="0">
                  <a:moveTo>
                    <a:pt x="1257" y="0"/>
                  </a:moveTo>
                  <a:lnTo>
                    <a:pt x="0" y="459"/>
                  </a:lnTo>
                  <a:lnTo>
                    <a:pt x="1427" y="4393"/>
                  </a:lnTo>
                  <a:lnTo>
                    <a:pt x="2678" y="3934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3"/>
            <p:cNvSpPr/>
            <p:nvPr/>
          </p:nvSpPr>
          <p:spPr>
            <a:xfrm>
              <a:off x="4891538" y="4047728"/>
              <a:ext cx="121655" cy="56887"/>
            </a:xfrm>
            <a:custGeom>
              <a:avLst/>
              <a:gdLst/>
              <a:ahLst/>
              <a:cxnLst/>
              <a:rect l="l" t="t" r="r" b="b"/>
              <a:pathLst>
                <a:path w="4230" h="1978" extrusionOk="0">
                  <a:moveTo>
                    <a:pt x="1696" y="0"/>
                  </a:moveTo>
                  <a:cubicBezTo>
                    <a:pt x="1598" y="40"/>
                    <a:pt x="1506" y="92"/>
                    <a:pt x="1421" y="144"/>
                  </a:cubicBezTo>
                  <a:lnTo>
                    <a:pt x="1" y="1133"/>
                  </a:lnTo>
                  <a:lnTo>
                    <a:pt x="308" y="1977"/>
                  </a:lnTo>
                  <a:lnTo>
                    <a:pt x="2030" y="1820"/>
                  </a:lnTo>
                  <a:cubicBezTo>
                    <a:pt x="2174" y="1807"/>
                    <a:pt x="2318" y="1774"/>
                    <a:pt x="2455" y="1728"/>
                  </a:cubicBezTo>
                  <a:lnTo>
                    <a:pt x="4229" y="1074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73"/>
          <p:cNvGrpSpPr/>
          <p:nvPr/>
        </p:nvGrpSpPr>
        <p:grpSpPr>
          <a:xfrm>
            <a:off x="5496591" y="4039633"/>
            <a:ext cx="324585" cy="491336"/>
            <a:chOff x="5496591" y="3963433"/>
            <a:chExt cx="324585" cy="491336"/>
          </a:xfrm>
        </p:grpSpPr>
        <p:sp>
          <p:nvSpPr>
            <p:cNvPr id="1135" name="Google Shape;1135;p73"/>
            <p:cNvSpPr/>
            <p:nvPr/>
          </p:nvSpPr>
          <p:spPr>
            <a:xfrm>
              <a:off x="5497368" y="4187214"/>
              <a:ext cx="322889" cy="267554"/>
            </a:xfrm>
            <a:custGeom>
              <a:avLst/>
              <a:gdLst/>
              <a:ahLst/>
              <a:cxnLst/>
              <a:rect l="l" t="t" r="r" b="b"/>
              <a:pathLst>
                <a:path w="11227" h="9303" extrusionOk="0">
                  <a:moveTo>
                    <a:pt x="3915" y="1"/>
                  </a:moveTo>
                  <a:lnTo>
                    <a:pt x="3915" y="2482"/>
                  </a:lnTo>
                  <a:lnTo>
                    <a:pt x="308" y="7764"/>
                  </a:lnTo>
                  <a:cubicBezTo>
                    <a:pt x="0" y="8203"/>
                    <a:pt x="98" y="8811"/>
                    <a:pt x="537" y="9126"/>
                  </a:cubicBezTo>
                  <a:cubicBezTo>
                    <a:pt x="694" y="9230"/>
                    <a:pt x="871" y="9296"/>
                    <a:pt x="1061" y="9302"/>
                  </a:cubicBezTo>
                  <a:lnTo>
                    <a:pt x="10277" y="9302"/>
                  </a:lnTo>
                  <a:cubicBezTo>
                    <a:pt x="10814" y="9283"/>
                    <a:pt x="11226" y="8824"/>
                    <a:pt x="11200" y="8281"/>
                  </a:cubicBezTo>
                  <a:cubicBezTo>
                    <a:pt x="11193" y="8098"/>
                    <a:pt x="11135" y="7915"/>
                    <a:pt x="11023" y="7764"/>
                  </a:cubicBezTo>
                  <a:lnTo>
                    <a:pt x="7417" y="2482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3"/>
            <p:cNvSpPr/>
            <p:nvPr/>
          </p:nvSpPr>
          <p:spPr>
            <a:xfrm>
              <a:off x="5496591" y="4335932"/>
              <a:ext cx="324585" cy="118836"/>
            </a:xfrm>
            <a:custGeom>
              <a:avLst/>
              <a:gdLst/>
              <a:ahLst/>
              <a:cxnLst/>
              <a:rect l="l" t="t" r="r" b="b"/>
              <a:pathLst>
                <a:path w="11286" h="4132" extrusionOk="0">
                  <a:moveTo>
                    <a:pt x="2089" y="1"/>
                  </a:moveTo>
                  <a:lnTo>
                    <a:pt x="315" y="2587"/>
                  </a:lnTo>
                  <a:cubicBezTo>
                    <a:pt x="1" y="3032"/>
                    <a:pt x="106" y="3640"/>
                    <a:pt x="544" y="3955"/>
                  </a:cubicBezTo>
                  <a:cubicBezTo>
                    <a:pt x="701" y="4059"/>
                    <a:pt x="878" y="4125"/>
                    <a:pt x="1068" y="4131"/>
                  </a:cubicBezTo>
                  <a:lnTo>
                    <a:pt x="10330" y="4131"/>
                  </a:lnTo>
                  <a:cubicBezTo>
                    <a:pt x="10867" y="4112"/>
                    <a:pt x="11286" y="3653"/>
                    <a:pt x="11266" y="3110"/>
                  </a:cubicBezTo>
                  <a:cubicBezTo>
                    <a:pt x="11253" y="2920"/>
                    <a:pt x="11194" y="2744"/>
                    <a:pt x="11083" y="2587"/>
                  </a:cubicBezTo>
                  <a:lnTo>
                    <a:pt x="9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3"/>
            <p:cNvSpPr/>
            <p:nvPr/>
          </p:nvSpPr>
          <p:spPr>
            <a:xfrm>
              <a:off x="5651176" y="4054861"/>
              <a:ext cx="19212" cy="332724"/>
            </a:xfrm>
            <a:custGeom>
              <a:avLst/>
              <a:gdLst/>
              <a:ahLst/>
              <a:cxnLst/>
              <a:rect l="l" t="t" r="r" b="b"/>
              <a:pathLst>
                <a:path w="668" h="11569" extrusionOk="0">
                  <a:moveTo>
                    <a:pt x="338" y="0"/>
                  </a:moveTo>
                  <a:cubicBezTo>
                    <a:pt x="330" y="0"/>
                    <a:pt x="322" y="1"/>
                    <a:pt x="314" y="1"/>
                  </a:cubicBezTo>
                  <a:cubicBezTo>
                    <a:pt x="138" y="14"/>
                    <a:pt x="0" y="165"/>
                    <a:pt x="0" y="348"/>
                  </a:cubicBezTo>
                  <a:lnTo>
                    <a:pt x="0" y="11234"/>
                  </a:lnTo>
                  <a:lnTo>
                    <a:pt x="0" y="11266"/>
                  </a:lnTo>
                  <a:cubicBezTo>
                    <a:pt x="0" y="11441"/>
                    <a:pt x="137" y="11568"/>
                    <a:pt x="309" y="11568"/>
                  </a:cubicBezTo>
                  <a:cubicBezTo>
                    <a:pt x="317" y="11568"/>
                    <a:pt x="325" y="11568"/>
                    <a:pt x="334" y="11567"/>
                  </a:cubicBezTo>
                  <a:cubicBezTo>
                    <a:pt x="517" y="11567"/>
                    <a:pt x="668" y="11417"/>
                    <a:pt x="668" y="11234"/>
                  </a:cubicBezTo>
                  <a:lnTo>
                    <a:pt x="668" y="335"/>
                  </a:lnTo>
                  <a:cubicBezTo>
                    <a:pt x="668" y="147"/>
                    <a:pt x="523" y="0"/>
                    <a:pt x="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3"/>
            <p:cNvSpPr/>
            <p:nvPr/>
          </p:nvSpPr>
          <p:spPr>
            <a:xfrm>
              <a:off x="5651176" y="3973039"/>
              <a:ext cx="133504" cy="114752"/>
            </a:xfrm>
            <a:custGeom>
              <a:avLst/>
              <a:gdLst/>
              <a:ahLst/>
              <a:cxnLst/>
              <a:rect l="l" t="t" r="r" b="b"/>
              <a:pathLst>
                <a:path w="4642" h="3990" extrusionOk="0">
                  <a:moveTo>
                    <a:pt x="3298" y="1"/>
                  </a:moveTo>
                  <a:cubicBezTo>
                    <a:pt x="2595" y="1"/>
                    <a:pt x="1655" y="131"/>
                    <a:pt x="1054" y="732"/>
                  </a:cubicBezTo>
                  <a:cubicBezTo>
                    <a:pt x="0" y="1792"/>
                    <a:pt x="399" y="3913"/>
                    <a:pt x="399" y="3913"/>
                  </a:cubicBezTo>
                  <a:cubicBezTo>
                    <a:pt x="399" y="3913"/>
                    <a:pt x="798" y="3989"/>
                    <a:pt x="1336" y="3989"/>
                  </a:cubicBezTo>
                  <a:cubicBezTo>
                    <a:pt x="2039" y="3989"/>
                    <a:pt x="2980" y="3859"/>
                    <a:pt x="3581" y="3258"/>
                  </a:cubicBezTo>
                  <a:cubicBezTo>
                    <a:pt x="4641" y="2198"/>
                    <a:pt x="4235" y="77"/>
                    <a:pt x="4235" y="77"/>
                  </a:cubicBezTo>
                  <a:cubicBezTo>
                    <a:pt x="4235" y="77"/>
                    <a:pt x="3837" y="1"/>
                    <a:pt x="3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3"/>
            <p:cNvSpPr/>
            <p:nvPr/>
          </p:nvSpPr>
          <p:spPr>
            <a:xfrm>
              <a:off x="5640995" y="3963433"/>
              <a:ext cx="153636" cy="134022"/>
            </a:xfrm>
            <a:custGeom>
              <a:avLst/>
              <a:gdLst/>
              <a:ahLst/>
              <a:cxnLst/>
              <a:rect l="l" t="t" r="r" b="b"/>
              <a:pathLst>
                <a:path w="5342" h="4660" extrusionOk="0">
                  <a:moveTo>
                    <a:pt x="3659" y="671"/>
                  </a:moveTo>
                  <a:cubicBezTo>
                    <a:pt x="3915" y="671"/>
                    <a:pt x="4138" y="689"/>
                    <a:pt x="4295" y="706"/>
                  </a:cubicBezTo>
                  <a:cubicBezTo>
                    <a:pt x="4354" y="1256"/>
                    <a:pt x="4426" y="2624"/>
                    <a:pt x="3699" y="3350"/>
                  </a:cubicBezTo>
                  <a:cubicBezTo>
                    <a:pt x="3175" y="3875"/>
                    <a:pt x="2326" y="3987"/>
                    <a:pt x="1683" y="3987"/>
                  </a:cubicBezTo>
                  <a:cubicBezTo>
                    <a:pt x="1427" y="3987"/>
                    <a:pt x="1205" y="3969"/>
                    <a:pt x="1048" y="3952"/>
                  </a:cubicBezTo>
                  <a:cubicBezTo>
                    <a:pt x="989" y="3403"/>
                    <a:pt x="917" y="2035"/>
                    <a:pt x="1650" y="1308"/>
                  </a:cubicBezTo>
                  <a:cubicBezTo>
                    <a:pt x="2170" y="784"/>
                    <a:pt x="3018" y="671"/>
                    <a:pt x="3659" y="671"/>
                  </a:cubicBezTo>
                  <a:close/>
                  <a:moveTo>
                    <a:pt x="3656" y="0"/>
                  </a:moveTo>
                  <a:cubicBezTo>
                    <a:pt x="2891" y="0"/>
                    <a:pt x="1855" y="147"/>
                    <a:pt x="1172" y="830"/>
                  </a:cubicBezTo>
                  <a:cubicBezTo>
                    <a:pt x="1" y="2002"/>
                    <a:pt x="406" y="4214"/>
                    <a:pt x="426" y="4312"/>
                  </a:cubicBezTo>
                  <a:cubicBezTo>
                    <a:pt x="452" y="4443"/>
                    <a:pt x="557" y="4555"/>
                    <a:pt x="688" y="4574"/>
                  </a:cubicBezTo>
                  <a:cubicBezTo>
                    <a:pt x="1015" y="4633"/>
                    <a:pt x="1349" y="4659"/>
                    <a:pt x="1676" y="4659"/>
                  </a:cubicBezTo>
                  <a:cubicBezTo>
                    <a:pt x="2442" y="4659"/>
                    <a:pt x="3483" y="4509"/>
                    <a:pt x="4170" y="3828"/>
                  </a:cubicBezTo>
                  <a:cubicBezTo>
                    <a:pt x="5342" y="2656"/>
                    <a:pt x="4936" y="444"/>
                    <a:pt x="4923" y="346"/>
                  </a:cubicBezTo>
                  <a:cubicBezTo>
                    <a:pt x="4897" y="215"/>
                    <a:pt x="4786" y="104"/>
                    <a:pt x="4655" y="84"/>
                  </a:cubicBezTo>
                  <a:cubicBezTo>
                    <a:pt x="4614" y="76"/>
                    <a:pt x="4205" y="0"/>
                    <a:pt x="3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3"/>
            <p:cNvSpPr/>
            <p:nvPr/>
          </p:nvSpPr>
          <p:spPr>
            <a:xfrm>
              <a:off x="5536337" y="4015287"/>
              <a:ext cx="133504" cy="114781"/>
            </a:xfrm>
            <a:custGeom>
              <a:avLst/>
              <a:gdLst/>
              <a:ahLst/>
              <a:cxnLst/>
              <a:rect l="l" t="t" r="r" b="b"/>
              <a:pathLst>
                <a:path w="4642" h="3991" extrusionOk="0">
                  <a:moveTo>
                    <a:pt x="1327" y="1"/>
                  </a:moveTo>
                  <a:cubicBezTo>
                    <a:pt x="797" y="1"/>
                    <a:pt x="406" y="74"/>
                    <a:pt x="406" y="74"/>
                  </a:cubicBezTo>
                  <a:cubicBezTo>
                    <a:pt x="406" y="74"/>
                    <a:pt x="0" y="2195"/>
                    <a:pt x="1061" y="3256"/>
                  </a:cubicBezTo>
                  <a:cubicBezTo>
                    <a:pt x="1665" y="3861"/>
                    <a:pt x="2615" y="3991"/>
                    <a:pt x="3320" y="3991"/>
                  </a:cubicBezTo>
                  <a:cubicBezTo>
                    <a:pt x="3850" y="3991"/>
                    <a:pt x="4242" y="3917"/>
                    <a:pt x="4242" y="3917"/>
                  </a:cubicBezTo>
                  <a:cubicBezTo>
                    <a:pt x="4242" y="3917"/>
                    <a:pt x="4641" y="1796"/>
                    <a:pt x="3581" y="736"/>
                  </a:cubicBezTo>
                  <a:cubicBezTo>
                    <a:pt x="2980" y="131"/>
                    <a:pt x="2031" y="1"/>
                    <a:pt x="1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3"/>
            <p:cNvSpPr/>
            <p:nvPr/>
          </p:nvSpPr>
          <p:spPr>
            <a:xfrm>
              <a:off x="5526358" y="4005653"/>
              <a:ext cx="153636" cy="133993"/>
            </a:xfrm>
            <a:custGeom>
              <a:avLst/>
              <a:gdLst/>
              <a:ahLst/>
              <a:cxnLst/>
              <a:rect l="l" t="t" r="r" b="b"/>
              <a:pathLst>
                <a:path w="5342" h="4659" extrusionOk="0">
                  <a:moveTo>
                    <a:pt x="1699" y="672"/>
                  </a:moveTo>
                  <a:cubicBezTo>
                    <a:pt x="2336" y="672"/>
                    <a:pt x="3173" y="787"/>
                    <a:pt x="3692" y="1306"/>
                  </a:cubicBezTo>
                  <a:cubicBezTo>
                    <a:pt x="4425" y="2039"/>
                    <a:pt x="4353" y="3407"/>
                    <a:pt x="4294" y="3957"/>
                  </a:cubicBezTo>
                  <a:cubicBezTo>
                    <a:pt x="4138" y="3974"/>
                    <a:pt x="3915" y="3992"/>
                    <a:pt x="3659" y="3992"/>
                  </a:cubicBezTo>
                  <a:cubicBezTo>
                    <a:pt x="3017" y="3992"/>
                    <a:pt x="2168" y="3879"/>
                    <a:pt x="1643" y="3355"/>
                  </a:cubicBezTo>
                  <a:cubicBezTo>
                    <a:pt x="917" y="2628"/>
                    <a:pt x="982" y="1254"/>
                    <a:pt x="1048" y="711"/>
                  </a:cubicBezTo>
                  <a:cubicBezTo>
                    <a:pt x="1206" y="691"/>
                    <a:pt x="1435" y="672"/>
                    <a:pt x="1699" y="672"/>
                  </a:cubicBezTo>
                  <a:close/>
                  <a:moveTo>
                    <a:pt x="1668" y="1"/>
                  </a:moveTo>
                  <a:cubicBezTo>
                    <a:pt x="1127" y="1"/>
                    <a:pt x="725" y="74"/>
                    <a:pt x="688" y="82"/>
                  </a:cubicBezTo>
                  <a:cubicBezTo>
                    <a:pt x="550" y="108"/>
                    <a:pt x="445" y="213"/>
                    <a:pt x="419" y="351"/>
                  </a:cubicBezTo>
                  <a:cubicBezTo>
                    <a:pt x="406" y="442"/>
                    <a:pt x="0" y="2655"/>
                    <a:pt x="1172" y="3826"/>
                  </a:cubicBezTo>
                  <a:cubicBezTo>
                    <a:pt x="1859" y="4514"/>
                    <a:pt x="2900" y="4658"/>
                    <a:pt x="3666" y="4658"/>
                  </a:cubicBezTo>
                  <a:cubicBezTo>
                    <a:pt x="3699" y="4658"/>
                    <a:pt x="3731" y="4659"/>
                    <a:pt x="3764" y="4659"/>
                  </a:cubicBezTo>
                  <a:cubicBezTo>
                    <a:pt x="4060" y="4659"/>
                    <a:pt x="4360" y="4632"/>
                    <a:pt x="4654" y="4579"/>
                  </a:cubicBezTo>
                  <a:cubicBezTo>
                    <a:pt x="4785" y="4553"/>
                    <a:pt x="4890" y="4448"/>
                    <a:pt x="4916" y="4311"/>
                  </a:cubicBezTo>
                  <a:cubicBezTo>
                    <a:pt x="4936" y="4219"/>
                    <a:pt x="5342" y="2007"/>
                    <a:pt x="4170" y="835"/>
                  </a:cubicBezTo>
                  <a:cubicBezTo>
                    <a:pt x="3483" y="148"/>
                    <a:pt x="2436" y="1"/>
                    <a:pt x="1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3"/>
            <p:cNvSpPr/>
            <p:nvPr/>
          </p:nvSpPr>
          <p:spPr>
            <a:xfrm>
              <a:off x="5585833" y="4177609"/>
              <a:ext cx="152342" cy="19240"/>
            </a:xfrm>
            <a:custGeom>
              <a:avLst/>
              <a:gdLst/>
              <a:ahLst/>
              <a:cxnLst/>
              <a:rect l="l" t="t" r="r" b="b"/>
              <a:pathLst>
                <a:path w="5297" h="669" extrusionOk="0">
                  <a:moveTo>
                    <a:pt x="341" y="1"/>
                  </a:moveTo>
                  <a:cubicBezTo>
                    <a:pt x="151" y="1"/>
                    <a:pt x="1" y="165"/>
                    <a:pt x="14" y="354"/>
                  </a:cubicBezTo>
                  <a:cubicBezTo>
                    <a:pt x="20" y="531"/>
                    <a:pt x="177" y="669"/>
                    <a:pt x="354" y="669"/>
                  </a:cubicBezTo>
                  <a:lnTo>
                    <a:pt x="4956" y="669"/>
                  </a:lnTo>
                  <a:cubicBezTo>
                    <a:pt x="5146" y="669"/>
                    <a:pt x="5296" y="505"/>
                    <a:pt x="5290" y="315"/>
                  </a:cubicBezTo>
                  <a:cubicBezTo>
                    <a:pt x="5277" y="138"/>
                    <a:pt x="5119" y="1"/>
                    <a:pt x="4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73"/>
          <p:cNvGrpSpPr/>
          <p:nvPr/>
        </p:nvGrpSpPr>
        <p:grpSpPr>
          <a:xfrm>
            <a:off x="6137997" y="4041646"/>
            <a:ext cx="507384" cy="487252"/>
            <a:chOff x="6137997" y="3965446"/>
            <a:chExt cx="507384" cy="487252"/>
          </a:xfrm>
        </p:grpSpPr>
        <p:sp>
          <p:nvSpPr>
            <p:cNvPr id="1144" name="Google Shape;1144;p73"/>
            <p:cNvSpPr/>
            <p:nvPr/>
          </p:nvSpPr>
          <p:spPr>
            <a:xfrm>
              <a:off x="6137997" y="3975052"/>
              <a:ext cx="327605" cy="356135"/>
            </a:xfrm>
            <a:custGeom>
              <a:avLst/>
              <a:gdLst/>
              <a:ahLst/>
              <a:cxnLst/>
              <a:rect l="l" t="t" r="r" b="b"/>
              <a:pathLst>
                <a:path w="11391" h="12383" extrusionOk="0">
                  <a:moveTo>
                    <a:pt x="4039" y="1"/>
                  </a:moveTo>
                  <a:lnTo>
                    <a:pt x="4039" y="2429"/>
                  </a:lnTo>
                  <a:cubicBezTo>
                    <a:pt x="1421" y="3319"/>
                    <a:pt x="0" y="6128"/>
                    <a:pt x="799" y="8759"/>
                  </a:cubicBezTo>
                  <a:cubicBezTo>
                    <a:pt x="1466" y="10962"/>
                    <a:pt x="3504" y="12382"/>
                    <a:pt x="5685" y="12382"/>
                  </a:cubicBezTo>
                  <a:cubicBezTo>
                    <a:pt x="6244" y="12382"/>
                    <a:pt x="6814" y="12289"/>
                    <a:pt x="7371" y="12091"/>
                  </a:cubicBezTo>
                  <a:cubicBezTo>
                    <a:pt x="9989" y="11161"/>
                    <a:pt x="11390" y="8281"/>
                    <a:pt x="10493" y="5630"/>
                  </a:cubicBezTo>
                  <a:cubicBezTo>
                    <a:pt x="9983" y="4124"/>
                    <a:pt x="8805" y="2940"/>
                    <a:pt x="7306" y="2429"/>
                  </a:cubicBezTo>
                  <a:lnTo>
                    <a:pt x="7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3"/>
            <p:cNvSpPr/>
            <p:nvPr/>
          </p:nvSpPr>
          <p:spPr>
            <a:xfrm>
              <a:off x="6223845" y="3965446"/>
              <a:ext cx="155333" cy="18291"/>
            </a:xfrm>
            <a:custGeom>
              <a:avLst/>
              <a:gdLst/>
              <a:ahLst/>
              <a:cxnLst/>
              <a:rect l="l" t="t" r="r" b="b"/>
              <a:pathLst>
                <a:path w="5401" h="636" extrusionOk="0">
                  <a:moveTo>
                    <a:pt x="354" y="1"/>
                  </a:moveTo>
                  <a:cubicBezTo>
                    <a:pt x="157" y="1"/>
                    <a:pt x="0" y="184"/>
                    <a:pt x="46" y="394"/>
                  </a:cubicBezTo>
                  <a:cubicBezTo>
                    <a:pt x="79" y="538"/>
                    <a:pt x="216" y="636"/>
                    <a:pt x="360" y="636"/>
                  </a:cubicBezTo>
                  <a:lnTo>
                    <a:pt x="5041" y="636"/>
                  </a:lnTo>
                  <a:cubicBezTo>
                    <a:pt x="5244" y="636"/>
                    <a:pt x="5401" y="452"/>
                    <a:pt x="5348" y="243"/>
                  </a:cubicBezTo>
                  <a:cubicBezTo>
                    <a:pt x="5316" y="99"/>
                    <a:pt x="5185" y="1"/>
                    <a:pt x="5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3"/>
            <p:cNvSpPr/>
            <p:nvPr/>
          </p:nvSpPr>
          <p:spPr>
            <a:xfrm>
              <a:off x="6154361" y="4175538"/>
              <a:ext cx="294100" cy="155534"/>
            </a:xfrm>
            <a:custGeom>
              <a:avLst/>
              <a:gdLst/>
              <a:ahLst/>
              <a:cxnLst/>
              <a:rect l="l" t="t" r="r" b="b"/>
              <a:pathLst>
                <a:path w="10226" h="5408" extrusionOk="0">
                  <a:moveTo>
                    <a:pt x="14" y="1"/>
                  </a:moveTo>
                  <a:cubicBezTo>
                    <a:pt x="8" y="99"/>
                    <a:pt x="1" y="197"/>
                    <a:pt x="1" y="295"/>
                  </a:cubicBezTo>
                  <a:cubicBezTo>
                    <a:pt x="1" y="3117"/>
                    <a:pt x="2292" y="5408"/>
                    <a:pt x="5113" y="5408"/>
                  </a:cubicBezTo>
                  <a:cubicBezTo>
                    <a:pt x="7941" y="5408"/>
                    <a:pt x="10225" y="3117"/>
                    <a:pt x="10225" y="295"/>
                  </a:cubicBezTo>
                  <a:cubicBezTo>
                    <a:pt x="10225" y="197"/>
                    <a:pt x="10219" y="99"/>
                    <a:pt x="10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3"/>
            <p:cNvSpPr/>
            <p:nvPr/>
          </p:nvSpPr>
          <p:spPr>
            <a:xfrm>
              <a:off x="6368220" y="4175538"/>
              <a:ext cx="277160" cy="277160"/>
            </a:xfrm>
            <a:custGeom>
              <a:avLst/>
              <a:gdLst/>
              <a:ahLst/>
              <a:cxnLst/>
              <a:rect l="l" t="t" r="r" b="b"/>
              <a:pathLst>
                <a:path w="9637" h="9637" extrusionOk="0">
                  <a:moveTo>
                    <a:pt x="4819" y="2691"/>
                  </a:moveTo>
                  <a:cubicBezTo>
                    <a:pt x="5984" y="2691"/>
                    <a:pt x="6933" y="3640"/>
                    <a:pt x="6933" y="4812"/>
                  </a:cubicBezTo>
                  <a:cubicBezTo>
                    <a:pt x="6933" y="5977"/>
                    <a:pt x="5984" y="6926"/>
                    <a:pt x="4819" y="6926"/>
                  </a:cubicBezTo>
                  <a:cubicBezTo>
                    <a:pt x="3647" y="6926"/>
                    <a:pt x="2698" y="5977"/>
                    <a:pt x="2698" y="4812"/>
                  </a:cubicBezTo>
                  <a:cubicBezTo>
                    <a:pt x="2698" y="3640"/>
                    <a:pt x="3647" y="2691"/>
                    <a:pt x="4819" y="2691"/>
                  </a:cubicBezTo>
                  <a:close/>
                  <a:moveTo>
                    <a:pt x="4059" y="1"/>
                  </a:moveTo>
                  <a:lnTo>
                    <a:pt x="3850" y="1016"/>
                  </a:lnTo>
                  <a:cubicBezTo>
                    <a:pt x="3483" y="1107"/>
                    <a:pt x="3136" y="1251"/>
                    <a:pt x="2809" y="1448"/>
                  </a:cubicBezTo>
                  <a:lnTo>
                    <a:pt x="1945" y="878"/>
                  </a:lnTo>
                  <a:lnTo>
                    <a:pt x="878" y="1945"/>
                  </a:lnTo>
                  <a:lnTo>
                    <a:pt x="1448" y="2809"/>
                  </a:lnTo>
                  <a:cubicBezTo>
                    <a:pt x="1251" y="3136"/>
                    <a:pt x="1107" y="3483"/>
                    <a:pt x="1016" y="3850"/>
                  </a:cubicBezTo>
                  <a:lnTo>
                    <a:pt x="1" y="4066"/>
                  </a:lnTo>
                  <a:lnTo>
                    <a:pt x="1" y="5571"/>
                  </a:lnTo>
                  <a:lnTo>
                    <a:pt x="1016" y="5787"/>
                  </a:lnTo>
                  <a:cubicBezTo>
                    <a:pt x="1107" y="6147"/>
                    <a:pt x="1251" y="6501"/>
                    <a:pt x="1448" y="6828"/>
                  </a:cubicBezTo>
                  <a:lnTo>
                    <a:pt x="878" y="7692"/>
                  </a:lnTo>
                  <a:lnTo>
                    <a:pt x="1945" y="8759"/>
                  </a:lnTo>
                  <a:lnTo>
                    <a:pt x="2809" y="8190"/>
                  </a:lnTo>
                  <a:cubicBezTo>
                    <a:pt x="3136" y="8386"/>
                    <a:pt x="3483" y="8530"/>
                    <a:pt x="3850" y="8622"/>
                  </a:cubicBezTo>
                  <a:lnTo>
                    <a:pt x="4059" y="9636"/>
                  </a:lnTo>
                  <a:lnTo>
                    <a:pt x="5571" y="9636"/>
                  </a:lnTo>
                  <a:lnTo>
                    <a:pt x="5781" y="8622"/>
                  </a:lnTo>
                  <a:cubicBezTo>
                    <a:pt x="6147" y="8530"/>
                    <a:pt x="6501" y="8386"/>
                    <a:pt x="6822" y="8190"/>
                  </a:cubicBezTo>
                  <a:lnTo>
                    <a:pt x="7692" y="8759"/>
                  </a:lnTo>
                  <a:lnTo>
                    <a:pt x="8759" y="7692"/>
                  </a:lnTo>
                  <a:lnTo>
                    <a:pt x="8190" y="6828"/>
                  </a:lnTo>
                  <a:cubicBezTo>
                    <a:pt x="8386" y="6501"/>
                    <a:pt x="8530" y="6147"/>
                    <a:pt x="8622" y="5787"/>
                  </a:cubicBezTo>
                  <a:lnTo>
                    <a:pt x="9636" y="5571"/>
                  </a:lnTo>
                  <a:lnTo>
                    <a:pt x="9636" y="4066"/>
                  </a:lnTo>
                  <a:lnTo>
                    <a:pt x="8622" y="3850"/>
                  </a:lnTo>
                  <a:cubicBezTo>
                    <a:pt x="8530" y="3483"/>
                    <a:pt x="8386" y="3136"/>
                    <a:pt x="8190" y="2809"/>
                  </a:cubicBezTo>
                  <a:lnTo>
                    <a:pt x="8759" y="1945"/>
                  </a:lnTo>
                  <a:lnTo>
                    <a:pt x="7692" y="878"/>
                  </a:lnTo>
                  <a:lnTo>
                    <a:pt x="6822" y="1448"/>
                  </a:lnTo>
                  <a:cubicBezTo>
                    <a:pt x="6501" y="1251"/>
                    <a:pt x="6147" y="1107"/>
                    <a:pt x="5781" y="1016"/>
                  </a:cubicBezTo>
                  <a:lnTo>
                    <a:pt x="5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73"/>
          <p:cNvGrpSpPr/>
          <p:nvPr/>
        </p:nvGrpSpPr>
        <p:grpSpPr>
          <a:xfrm>
            <a:off x="6914172" y="4031127"/>
            <a:ext cx="450152" cy="499468"/>
            <a:chOff x="6914172" y="3954927"/>
            <a:chExt cx="450152" cy="499468"/>
          </a:xfrm>
        </p:grpSpPr>
        <p:sp>
          <p:nvSpPr>
            <p:cNvPr id="1149" name="Google Shape;1149;p73"/>
            <p:cNvSpPr/>
            <p:nvPr/>
          </p:nvSpPr>
          <p:spPr>
            <a:xfrm>
              <a:off x="6914172" y="3988425"/>
              <a:ext cx="450152" cy="450152"/>
            </a:xfrm>
            <a:custGeom>
              <a:avLst/>
              <a:gdLst/>
              <a:ahLst/>
              <a:cxnLst/>
              <a:rect l="l" t="t" r="r" b="b"/>
              <a:pathLst>
                <a:path w="15652" h="15652" extrusionOk="0">
                  <a:moveTo>
                    <a:pt x="7823" y="609"/>
                  </a:moveTo>
                  <a:cubicBezTo>
                    <a:pt x="11809" y="616"/>
                    <a:pt x="15036" y="3843"/>
                    <a:pt x="15043" y="7823"/>
                  </a:cubicBezTo>
                  <a:cubicBezTo>
                    <a:pt x="15043" y="11809"/>
                    <a:pt x="11809" y="15043"/>
                    <a:pt x="7823" y="15043"/>
                  </a:cubicBezTo>
                  <a:cubicBezTo>
                    <a:pt x="3843" y="15043"/>
                    <a:pt x="610" y="11809"/>
                    <a:pt x="610" y="7823"/>
                  </a:cubicBezTo>
                  <a:cubicBezTo>
                    <a:pt x="610" y="3843"/>
                    <a:pt x="3843" y="609"/>
                    <a:pt x="7823" y="609"/>
                  </a:cubicBezTo>
                  <a:close/>
                  <a:moveTo>
                    <a:pt x="7823" y="0"/>
                  </a:moveTo>
                  <a:cubicBezTo>
                    <a:pt x="3503" y="0"/>
                    <a:pt x="1" y="3502"/>
                    <a:pt x="1" y="7823"/>
                  </a:cubicBezTo>
                  <a:cubicBezTo>
                    <a:pt x="1" y="12149"/>
                    <a:pt x="3503" y="15651"/>
                    <a:pt x="7823" y="15651"/>
                  </a:cubicBezTo>
                  <a:cubicBezTo>
                    <a:pt x="12143" y="15645"/>
                    <a:pt x="15645" y="12143"/>
                    <a:pt x="15652" y="7823"/>
                  </a:cubicBezTo>
                  <a:cubicBezTo>
                    <a:pt x="15652" y="3502"/>
                    <a:pt x="12150" y="0"/>
                    <a:pt x="7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3"/>
            <p:cNvSpPr/>
            <p:nvPr/>
          </p:nvSpPr>
          <p:spPr>
            <a:xfrm>
              <a:off x="6992686" y="4066911"/>
              <a:ext cx="293151" cy="292978"/>
            </a:xfrm>
            <a:custGeom>
              <a:avLst/>
              <a:gdLst/>
              <a:ahLst/>
              <a:cxnLst/>
              <a:rect l="l" t="t" r="r" b="b"/>
              <a:pathLst>
                <a:path w="10193" h="10187" extrusionOk="0">
                  <a:moveTo>
                    <a:pt x="5093" y="610"/>
                  </a:moveTo>
                  <a:cubicBezTo>
                    <a:pt x="7574" y="616"/>
                    <a:pt x="9577" y="2619"/>
                    <a:pt x="9577" y="5094"/>
                  </a:cubicBezTo>
                  <a:cubicBezTo>
                    <a:pt x="9577" y="7574"/>
                    <a:pt x="7574" y="9577"/>
                    <a:pt x="5093" y="9577"/>
                  </a:cubicBezTo>
                  <a:cubicBezTo>
                    <a:pt x="2619" y="9577"/>
                    <a:pt x="616" y="7574"/>
                    <a:pt x="616" y="5094"/>
                  </a:cubicBezTo>
                  <a:cubicBezTo>
                    <a:pt x="616" y="2619"/>
                    <a:pt x="2619" y="610"/>
                    <a:pt x="5093" y="610"/>
                  </a:cubicBezTo>
                  <a:close/>
                  <a:moveTo>
                    <a:pt x="5093" y="1"/>
                  </a:moveTo>
                  <a:cubicBezTo>
                    <a:pt x="2285" y="1"/>
                    <a:pt x="0" y="2285"/>
                    <a:pt x="0" y="5094"/>
                  </a:cubicBezTo>
                  <a:cubicBezTo>
                    <a:pt x="0" y="7908"/>
                    <a:pt x="2285" y="10186"/>
                    <a:pt x="5093" y="10186"/>
                  </a:cubicBezTo>
                  <a:cubicBezTo>
                    <a:pt x="7908" y="10186"/>
                    <a:pt x="10186" y="7908"/>
                    <a:pt x="10192" y="5094"/>
                  </a:cubicBezTo>
                  <a:cubicBezTo>
                    <a:pt x="10192" y="2285"/>
                    <a:pt x="7908" y="1"/>
                    <a:pt x="5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3"/>
            <p:cNvSpPr/>
            <p:nvPr/>
          </p:nvSpPr>
          <p:spPr>
            <a:xfrm>
              <a:off x="7071374" y="3963583"/>
              <a:ext cx="135373" cy="482391"/>
            </a:xfrm>
            <a:custGeom>
              <a:avLst/>
              <a:gdLst/>
              <a:ahLst/>
              <a:cxnLst/>
              <a:rect l="l" t="t" r="r" b="b"/>
              <a:pathLst>
                <a:path w="4707" h="16773" extrusionOk="0">
                  <a:moveTo>
                    <a:pt x="1" y="0"/>
                  </a:moveTo>
                  <a:lnTo>
                    <a:pt x="1" y="14427"/>
                  </a:lnTo>
                  <a:cubicBezTo>
                    <a:pt x="1" y="15720"/>
                    <a:pt x="1062" y="16773"/>
                    <a:pt x="2363" y="16773"/>
                  </a:cubicBezTo>
                  <a:cubicBezTo>
                    <a:pt x="2452" y="16773"/>
                    <a:pt x="2541" y="16768"/>
                    <a:pt x="2632" y="16758"/>
                  </a:cubicBezTo>
                  <a:cubicBezTo>
                    <a:pt x="3817" y="16620"/>
                    <a:pt x="4707" y="15593"/>
                    <a:pt x="4707" y="14401"/>
                  </a:cubicBezTo>
                  <a:lnTo>
                    <a:pt x="47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3"/>
            <p:cNvSpPr/>
            <p:nvPr/>
          </p:nvSpPr>
          <p:spPr>
            <a:xfrm>
              <a:off x="7034676" y="3954927"/>
              <a:ext cx="209171" cy="17342"/>
            </a:xfrm>
            <a:custGeom>
              <a:avLst/>
              <a:gdLst/>
              <a:ahLst/>
              <a:cxnLst/>
              <a:rect l="l" t="t" r="r" b="b"/>
              <a:pathLst>
                <a:path w="7273" h="603" extrusionOk="0">
                  <a:moveTo>
                    <a:pt x="327" y="0"/>
                  </a:moveTo>
                  <a:cubicBezTo>
                    <a:pt x="144" y="0"/>
                    <a:pt x="0" y="164"/>
                    <a:pt x="26" y="347"/>
                  </a:cubicBezTo>
                  <a:cubicBezTo>
                    <a:pt x="46" y="498"/>
                    <a:pt x="183" y="603"/>
                    <a:pt x="334" y="603"/>
                  </a:cubicBezTo>
                  <a:lnTo>
                    <a:pt x="6945" y="603"/>
                  </a:lnTo>
                  <a:cubicBezTo>
                    <a:pt x="7128" y="603"/>
                    <a:pt x="7272" y="445"/>
                    <a:pt x="7246" y="262"/>
                  </a:cubicBezTo>
                  <a:cubicBezTo>
                    <a:pt x="7220" y="112"/>
                    <a:pt x="7089" y="0"/>
                    <a:pt x="6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3"/>
            <p:cNvSpPr/>
            <p:nvPr/>
          </p:nvSpPr>
          <p:spPr>
            <a:xfrm>
              <a:off x="7071374" y="4137143"/>
              <a:ext cx="135373" cy="317252"/>
            </a:xfrm>
            <a:custGeom>
              <a:avLst/>
              <a:gdLst/>
              <a:ahLst/>
              <a:cxnLst/>
              <a:rect l="l" t="t" r="r" b="b"/>
              <a:pathLst>
                <a:path w="4707" h="11031" extrusionOk="0">
                  <a:moveTo>
                    <a:pt x="1" y="1"/>
                  </a:moveTo>
                  <a:lnTo>
                    <a:pt x="1" y="8687"/>
                  </a:lnTo>
                  <a:cubicBezTo>
                    <a:pt x="7" y="9983"/>
                    <a:pt x="1054" y="11030"/>
                    <a:pt x="2357" y="11030"/>
                  </a:cubicBezTo>
                  <a:cubicBezTo>
                    <a:pt x="3653" y="11030"/>
                    <a:pt x="4707" y="9976"/>
                    <a:pt x="4707" y="8687"/>
                  </a:cubicBezTo>
                  <a:lnTo>
                    <a:pt x="47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3"/>
            <p:cNvSpPr/>
            <p:nvPr/>
          </p:nvSpPr>
          <p:spPr>
            <a:xfrm>
              <a:off x="7244566" y="4201709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1" y="485"/>
                    <a:pt x="1" y="1081"/>
                  </a:cubicBezTo>
                  <a:cubicBezTo>
                    <a:pt x="1" y="1670"/>
                    <a:pt x="485" y="2154"/>
                    <a:pt x="1081" y="2154"/>
                  </a:cubicBezTo>
                  <a:cubicBezTo>
                    <a:pt x="1676" y="2154"/>
                    <a:pt x="2154" y="1670"/>
                    <a:pt x="2154" y="1081"/>
                  </a:cubicBezTo>
                  <a:cubicBezTo>
                    <a:pt x="2154" y="485"/>
                    <a:pt x="1676" y="1"/>
                    <a:pt x="1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3"/>
            <p:cNvSpPr/>
            <p:nvPr/>
          </p:nvSpPr>
          <p:spPr>
            <a:xfrm>
              <a:off x="6939595" y="4039244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0" y="485"/>
                    <a:pt x="0" y="1081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81"/>
                  </a:cubicBezTo>
                  <a:cubicBezTo>
                    <a:pt x="2154" y="485"/>
                    <a:pt x="1670" y="1"/>
                    <a:pt x="1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3"/>
            <p:cNvSpPr/>
            <p:nvPr/>
          </p:nvSpPr>
          <p:spPr>
            <a:xfrm>
              <a:off x="6939595" y="4313356"/>
              <a:ext cx="61978" cy="61949"/>
            </a:xfrm>
            <a:custGeom>
              <a:avLst/>
              <a:gdLst/>
              <a:ahLst/>
              <a:cxnLst/>
              <a:rect l="l" t="t" r="r" b="b"/>
              <a:pathLst>
                <a:path w="2155" h="2154" extrusionOk="0">
                  <a:moveTo>
                    <a:pt x="1081" y="0"/>
                  </a:moveTo>
                  <a:cubicBezTo>
                    <a:pt x="485" y="0"/>
                    <a:pt x="0" y="485"/>
                    <a:pt x="0" y="1074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74"/>
                  </a:cubicBezTo>
                  <a:cubicBezTo>
                    <a:pt x="2154" y="485"/>
                    <a:pt x="1670" y="0"/>
                    <a:pt x="10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73"/>
          <p:cNvGrpSpPr/>
          <p:nvPr/>
        </p:nvGrpSpPr>
        <p:grpSpPr>
          <a:xfrm>
            <a:off x="7652901" y="4039575"/>
            <a:ext cx="451273" cy="491422"/>
            <a:chOff x="7652901" y="3963375"/>
            <a:chExt cx="451273" cy="491422"/>
          </a:xfrm>
        </p:grpSpPr>
        <p:sp>
          <p:nvSpPr>
            <p:cNvPr id="1158" name="Google Shape;1158;p73"/>
            <p:cNvSpPr/>
            <p:nvPr/>
          </p:nvSpPr>
          <p:spPr>
            <a:xfrm>
              <a:off x="7702426" y="3963375"/>
              <a:ext cx="112020" cy="97928"/>
            </a:xfrm>
            <a:custGeom>
              <a:avLst/>
              <a:gdLst/>
              <a:ahLst/>
              <a:cxnLst/>
              <a:rect l="l" t="t" r="r" b="b"/>
              <a:pathLst>
                <a:path w="3895" h="3405" extrusionOk="0">
                  <a:moveTo>
                    <a:pt x="0" y="1"/>
                  </a:moveTo>
                  <a:lnTo>
                    <a:pt x="687" y="3405"/>
                  </a:lnTo>
                  <a:lnTo>
                    <a:pt x="3207" y="3405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3"/>
            <p:cNvSpPr/>
            <p:nvPr/>
          </p:nvSpPr>
          <p:spPr>
            <a:xfrm>
              <a:off x="7691497" y="4003675"/>
              <a:ext cx="134252" cy="442243"/>
            </a:xfrm>
            <a:custGeom>
              <a:avLst/>
              <a:gdLst/>
              <a:ahLst/>
              <a:cxnLst/>
              <a:rect l="l" t="t" r="r" b="b"/>
              <a:pathLst>
                <a:path w="4668" h="15377" extrusionOk="0">
                  <a:moveTo>
                    <a:pt x="0" y="1"/>
                  </a:moveTo>
                  <a:lnTo>
                    <a:pt x="0" y="13184"/>
                  </a:lnTo>
                  <a:cubicBezTo>
                    <a:pt x="0" y="14395"/>
                    <a:pt x="982" y="15377"/>
                    <a:pt x="2187" y="15377"/>
                  </a:cubicBezTo>
                  <a:lnTo>
                    <a:pt x="2475" y="15377"/>
                  </a:lnTo>
                  <a:cubicBezTo>
                    <a:pt x="3686" y="15377"/>
                    <a:pt x="4668" y="14395"/>
                    <a:pt x="4668" y="13184"/>
                  </a:cubicBezTo>
                  <a:lnTo>
                    <a:pt x="4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3"/>
            <p:cNvSpPr/>
            <p:nvPr/>
          </p:nvSpPr>
          <p:spPr>
            <a:xfrm>
              <a:off x="7652901" y="3994069"/>
              <a:ext cx="211070" cy="18291"/>
            </a:xfrm>
            <a:custGeom>
              <a:avLst/>
              <a:gdLst/>
              <a:ahLst/>
              <a:cxnLst/>
              <a:rect l="l" t="t" r="r" b="b"/>
              <a:pathLst>
                <a:path w="7339" h="636" extrusionOk="0">
                  <a:moveTo>
                    <a:pt x="354" y="1"/>
                  </a:moveTo>
                  <a:cubicBezTo>
                    <a:pt x="158" y="1"/>
                    <a:pt x="0" y="184"/>
                    <a:pt x="46" y="394"/>
                  </a:cubicBezTo>
                  <a:cubicBezTo>
                    <a:pt x="79" y="538"/>
                    <a:pt x="216" y="636"/>
                    <a:pt x="360" y="636"/>
                  </a:cubicBezTo>
                  <a:lnTo>
                    <a:pt x="6985" y="636"/>
                  </a:lnTo>
                  <a:cubicBezTo>
                    <a:pt x="7181" y="636"/>
                    <a:pt x="7338" y="453"/>
                    <a:pt x="7292" y="243"/>
                  </a:cubicBezTo>
                  <a:cubicBezTo>
                    <a:pt x="7260" y="99"/>
                    <a:pt x="7122" y="1"/>
                    <a:pt x="6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3"/>
            <p:cNvSpPr/>
            <p:nvPr/>
          </p:nvSpPr>
          <p:spPr>
            <a:xfrm>
              <a:off x="7691497" y="4163890"/>
              <a:ext cx="134252" cy="290907"/>
            </a:xfrm>
            <a:custGeom>
              <a:avLst/>
              <a:gdLst/>
              <a:ahLst/>
              <a:cxnLst/>
              <a:rect l="l" t="t" r="r" b="b"/>
              <a:pathLst>
                <a:path w="4668" h="10115" extrusionOk="0">
                  <a:moveTo>
                    <a:pt x="0" y="0"/>
                  </a:moveTo>
                  <a:lnTo>
                    <a:pt x="0" y="7960"/>
                  </a:lnTo>
                  <a:cubicBezTo>
                    <a:pt x="52" y="9169"/>
                    <a:pt x="1046" y="10115"/>
                    <a:pt x="2246" y="10115"/>
                  </a:cubicBezTo>
                  <a:cubicBezTo>
                    <a:pt x="2274" y="10115"/>
                    <a:pt x="2302" y="10114"/>
                    <a:pt x="2331" y="10113"/>
                  </a:cubicBezTo>
                  <a:cubicBezTo>
                    <a:pt x="2359" y="10114"/>
                    <a:pt x="2388" y="10115"/>
                    <a:pt x="2416" y="10115"/>
                  </a:cubicBezTo>
                  <a:cubicBezTo>
                    <a:pt x="3622" y="10115"/>
                    <a:pt x="4616" y="9169"/>
                    <a:pt x="4668" y="7960"/>
                  </a:cubicBezTo>
                  <a:lnTo>
                    <a:pt x="4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3"/>
            <p:cNvSpPr/>
            <p:nvPr/>
          </p:nvSpPr>
          <p:spPr>
            <a:xfrm>
              <a:off x="7938862" y="4061102"/>
              <a:ext cx="93039" cy="106383"/>
            </a:xfrm>
            <a:custGeom>
              <a:avLst/>
              <a:gdLst/>
              <a:ahLst/>
              <a:cxnLst/>
              <a:rect l="l" t="t" r="r" b="b"/>
              <a:pathLst>
                <a:path w="3235" h="3699" extrusionOk="0">
                  <a:moveTo>
                    <a:pt x="1617" y="0"/>
                  </a:moveTo>
                  <a:lnTo>
                    <a:pt x="1" y="923"/>
                  </a:lnTo>
                  <a:lnTo>
                    <a:pt x="1" y="2769"/>
                  </a:lnTo>
                  <a:lnTo>
                    <a:pt x="1617" y="3698"/>
                  </a:lnTo>
                  <a:lnTo>
                    <a:pt x="3234" y="2769"/>
                  </a:lnTo>
                  <a:lnTo>
                    <a:pt x="3234" y="92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3"/>
            <p:cNvSpPr/>
            <p:nvPr/>
          </p:nvSpPr>
          <p:spPr>
            <a:xfrm>
              <a:off x="7984993" y="4141486"/>
              <a:ext cx="93010" cy="106383"/>
            </a:xfrm>
            <a:custGeom>
              <a:avLst/>
              <a:gdLst/>
              <a:ahLst/>
              <a:cxnLst/>
              <a:rect l="l" t="t" r="r" b="b"/>
              <a:pathLst>
                <a:path w="3234" h="3699" extrusionOk="0">
                  <a:moveTo>
                    <a:pt x="1617" y="0"/>
                  </a:moveTo>
                  <a:lnTo>
                    <a:pt x="0" y="923"/>
                  </a:lnTo>
                  <a:lnTo>
                    <a:pt x="0" y="2776"/>
                  </a:lnTo>
                  <a:lnTo>
                    <a:pt x="1617" y="3698"/>
                  </a:lnTo>
                  <a:lnTo>
                    <a:pt x="3234" y="2776"/>
                  </a:lnTo>
                  <a:lnTo>
                    <a:pt x="3234" y="92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3"/>
            <p:cNvSpPr/>
            <p:nvPr/>
          </p:nvSpPr>
          <p:spPr>
            <a:xfrm>
              <a:off x="7891810" y="4141486"/>
              <a:ext cx="93211" cy="106383"/>
            </a:xfrm>
            <a:custGeom>
              <a:avLst/>
              <a:gdLst/>
              <a:ahLst/>
              <a:cxnLst/>
              <a:rect l="l" t="t" r="r" b="b"/>
              <a:pathLst>
                <a:path w="3241" h="3699" extrusionOk="0">
                  <a:moveTo>
                    <a:pt x="1623" y="0"/>
                  </a:moveTo>
                  <a:lnTo>
                    <a:pt x="0" y="923"/>
                  </a:lnTo>
                  <a:lnTo>
                    <a:pt x="0" y="2776"/>
                  </a:lnTo>
                  <a:lnTo>
                    <a:pt x="1623" y="3698"/>
                  </a:lnTo>
                  <a:lnTo>
                    <a:pt x="3240" y="2776"/>
                  </a:lnTo>
                  <a:lnTo>
                    <a:pt x="3240" y="923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3"/>
            <p:cNvSpPr/>
            <p:nvPr/>
          </p:nvSpPr>
          <p:spPr>
            <a:xfrm>
              <a:off x="8022266" y="4224631"/>
              <a:ext cx="18291" cy="56370"/>
            </a:xfrm>
            <a:custGeom>
              <a:avLst/>
              <a:gdLst/>
              <a:ahLst/>
              <a:cxnLst/>
              <a:rect l="l" t="t" r="r" b="b"/>
              <a:pathLst>
                <a:path w="636" h="1960" extrusionOk="0">
                  <a:moveTo>
                    <a:pt x="316" y="1"/>
                  </a:moveTo>
                  <a:cubicBezTo>
                    <a:pt x="292" y="1"/>
                    <a:pt x="267" y="3"/>
                    <a:pt x="243" y="9"/>
                  </a:cubicBezTo>
                  <a:cubicBezTo>
                    <a:pt x="99" y="42"/>
                    <a:pt x="0" y="179"/>
                    <a:pt x="0" y="330"/>
                  </a:cubicBezTo>
                  <a:lnTo>
                    <a:pt x="0" y="1645"/>
                  </a:lnTo>
                  <a:cubicBezTo>
                    <a:pt x="0" y="1816"/>
                    <a:pt x="144" y="1960"/>
                    <a:pt x="321" y="1960"/>
                  </a:cubicBezTo>
                  <a:cubicBezTo>
                    <a:pt x="491" y="1960"/>
                    <a:pt x="635" y="1816"/>
                    <a:pt x="635" y="1645"/>
                  </a:cubicBezTo>
                  <a:lnTo>
                    <a:pt x="635" y="317"/>
                  </a:lnTo>
                  <a:cubicBezTo>
                    <a:pt x="635" y="143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3"/>
            <p:cNvSpPr/>
            <p:nvPr/>
          </p:nvSpPr>
          <p:spPr>
            <a:xfrm>
              <a:off x="8060660" y="4142004"/>
              <a:ext cx="43514" cy="42622"/>
            </a:xfrm>
            <a:custGeom>
              <a:avLst/>
              <a:gdLst/>
              <a:ahLst/>
              <a:cxnLst/>
              <a:rect l="l" t="t" r="r" b="b"/>
              <a:pathLst>
                <a:path w="1513" h="1482" extrusionOk="0">
                  <a:moveTo>
                    <a:pt x="1166" y="0"/>
                  </a:moveTo>
                  <a:cubicBezTo>
                    <a:pt x="1086" y="0"/>
                    <a:pt x="1005" y="31"/>
                    <a:pt x="943" y="93"/>
                  </a:cubicBezTo>
                  <a:lnTo>
                    <a:pt x="92" y="951"/>
                  </a:lnTo>
                  <a:cubicBezTo>
                    <a:pt x="33" y="1010"/>
                    <a:pt x="1" y="1088"/>
                    <a:pt x="1" y="1173"/>
                  </a:cubicBezTo>
                  <a:cubicBezTo>
                    <a:pt x="1" y="1344"/>
                    <a:pt x="145" y="1481"/>
                    <a:pt x="315" y="1481"/>
                  </a:cubicBezTo>
                  <a:cubicBezTo>
                    <a:pt x="400" y="1481"/>
                    <a:pt x="479" y="1448"/>
                    <a:pt x="537" y="1389"/>
                  </a:cubicBezTo>
                  <a:lnTo>
                    <a:pt x="1388" y="532"/>
                  </a:lnTo>
                  <a:cubicBezTo>
                    <a:pt x="1513" y="408"/>
                    <a:pt x="1513" y="211"/>
                    <a:pt x="1388" y="93"/>
                  </a:cubicBezTo>
                  <a:cubicBezTo>
                    <a:pt x="1326" y="31"/>
                    <a:pt x="124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3"/>
            <p:cNvSpPr/>
            <p:nvPr/>
          </p:nvSpPr>
          <p:spPr>
            <a:xfrm>
              <a:off x="7911942" y="4065042"/>
              <a:ext cx="54241" cy="46160"/>
            </a:xfrm>
            <a:custGeom>
              <a:avLst/>
              <a:gdLst/>
              <a:ahLst/>
              <a:cxnLst/>
              <a:rect l="l" t="t" r="r" b="b"/>
              <a:pathLst>
                <a:path w="1886" h="1605" extrusionOk="0">
                  <a:moveTo>
                    <a:pt x="356" y="1"/>
                  </a:moveTo>
                  <a:cubicBezTo>
                    <a:pt x="265" y="1"/>
                    <a:pt x="175" y="41"/>
                    <a:pt x="112" y="118"/>
                  </a:cubicBezTo>
                  <a:cubicBezTo>
                    <a:pt x="0" y="249"/>
                    <a:pt x="20" y="446"/>
                    <a:pt x="158" y="557"/>
                  </a:cubicBezTo>
                  <a:lnTo>
                    <a:pt x="1336" y="1532"/>
                  </a:lnTo>
                  <a:cubicBezTo>
                    <a:pt x="1395" y="1585"/>
                    <a:pt x="1460" y="1604"/>
                    <a:pt x="1539" y="1604"/>
                  </a:cubicBezTo>
                  <a:cubicBezTo>
                    <a:pt x="1630" y="1604"/>
                    <a:pt x="1715" y="1565"/>
                    <a:pt x="1781" y="1493"/>
                  </a:cubicBezTo>
                  <a:cubicBezTo>
                    <a:pt x="1886" y="1362"/>
                    <a:pt x="1873" y="1159"/>
                    <a:pt x="1735" y="1054"/>
                  </a:cubicBezTo>
                  <a:lnTo>
                    <a:pt x="557" y="73"/>
                  </a:lnTo>
                  <a:cubicBezTo>
                    <a:pt x="497" y="24"/>
                    <a:pt x="426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3"/>
            <p:cNvSpPr/>
            <p:nvPr/>
          </p:nvSpPr>
          <p:spPr>
            <a:xfrm>
              <a:off x="7864114" y="4185604"/>
              <a:ext cx="76473" cy="59073"/>
            </a:xfrm>
            <a:custGeom>
              <a:avLst/>
              <a:gdLst/>
              <a:ahLst/>
              <a:cxnLst/>
              <a:rect l="l" t="t" r="r" b="b"/>
              <a:pathLst>
                <a:path w="2659" h="2054" extrusionOk="0">
                  <a:moveTo>
                    <a:pt x="2299" y="0"/>
                  </a:moveTo>
                  <a:cubicBezTo>
                    <a:pt x="2236" y="0"/>
                    <a:pt x="2171" y="18"/>
                    <a:pt x="2115" y="57"/>
                  </a:cubicBezTo>
                  <a:lnTo>
                    <a:pt x="132" y="1484"/>
                  </a:lnTo>
                  <a:cubicBezTo>
                    <a:pt x="53" y="1543"/>
                    <a:pt x="1" y="1634"/>
                    <a:pt x="1" y="1739"/>
                  </a:cubicBezTo>
                  <a:cubicBezTo>
                    <a:pt x="1" y="1909"/>
                    <a:pt x="145" y="2053"/>
                    <a:pt x="315" y="2053"/>
                  </a:cubicBezTo>
                  <a:cubicBezTo>
                    <a:pt x="381" y="2053"/>
                    <a:pt x="446" y="2034"/>
                    <a:pt x="498" y="1994"/>
                  </a:cubicBezTo>
                  <a:lnTo>
                    <a:pt x="2482" y="567"/>
                  </a:lnTo>
                  <a:cubicBezTo>
                    <a:pt x="2626" y="469"/>
                    <a:pt x="2658" y="273"/>
                    <a:pt x="2554" y="129"/>
                  </a:cubicBezTo>
                  <a:cubicBezTo>
                    <a:pt x="2494" y="45"/>
                    <a:pt x="2397" y="0"/>
                    <a:pt x="2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73"/>
          <p:cNvGrpSpPr/>
          <p:nvPr/>
        </p:nvGrpSpPr>
        <p:grpSpPr>
          <a:xfrm>
            <a:off x="1090444" y="1337918"/>
            <a:ext cx="267554" cy="490991"/>
            <a:chOff x="1090444" y="1261718"/>
            <a:chExt cx="267554" cy="490991"/>
          </a:xfrm>
        </p:grpSpPr>
        <p:sp>
          <p:nvSpPr>
            <p:cNvPr id="1170" name="Google Shape;1170;p73"/>
            <p:cNvSpPr/>
            <p:nvPr/>
          </p:nvSpPr>
          <p:spPr>
            <a:xfrm>
              <a:off x="1090444" y="1261718"/>
              <a:ext cx="267554" cy="240807"/>
            </a:xfrm>
            <a:custGeom>
              <a:avLst/>
              <a:gdLst/>
              <a:ahLst/>
              <a:cxnLst/>
              <a:rect l="l" t="t" r="r" b="b"/>
              <a:pathLst>
                <a:path w="9303" h="8373" extrusionOk="0">
                  <a:moveTo>
                    <a:pt x="1" y="0"/>
                  </a:moveTo>
                  <a:lnTo>
                    <a:pt x="1" y="8372"/>
                  </a:lnTo>
                  <a:lnTo>
                    <a:pt x="9302" y="8372"/>
                  </a:lnTo>
                  <a:lnTo>
                    <a:pt x="9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3"/>
            <p:cNvSpPr/>
            <p:nvPr/>
          </p:nvSpPr>
          <p:spPr>
            <a:xfrm>
              <a:off x="1132606" y="1302932"/>
              <a:ext cx="186969" cy="164018"/>
            </a:xfrm>
            <a:custGeom>
              <a:avLst/>
              <a:gdLst/>
              <a:ahLst/>
              <a:cxnLst/>
              <a:rect l="l" t="t" r="r" b="b"/>
              <a:pathLst>
                <a:path w="6501" h="5703" extrusionOk="0">
                  <a:moveTo>
                    <a:pt x="1" y="1"/>
                  </a:moveTo>
                  <a:lnTo>
                    <a:pt x="1" y="5702"/>
                  </a:lnTo>
                  <a:lnTo>
                    <a:pt x="6501" y="5702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3"/>
            <p:cNvSpPr/>
            <p:nvPr/>
          </p:nvSpPr>
          <p:spPr>
            <a:xfrm>
              <a:off x="1192111" y="1600195"/>
              <a:ext cx="65170" cy="152514"/>
            </a:xfrm>
            <a:custGeom>
              <a:avLst/>
              <a:gdLst/>
              <a:ahLst/>
              <a:cxnLst/>
              <a:rect l="l" t="t" r="r" b="b"/>
              <a:pathLst>
                <a:path w="2266" h="5303" extrusionOk="0">
                  <a:moveTo>
                    <a:pt x="0" y="1"/>
                  </a:moveTo>
                  <a:lnTo>
                    <a:pt x="0" y="4975"/>
                  </a:lnTo>
                  <a:cubicBezTo>
                    <a:pt x="0" y="5159"/>
                    <a:pt x="144" y="5303"/>
                    <a:pt x="328" y="5303"/>
                  </a:cubicBezTo>
                  <a:lnTo>
                    <a:pt x="1938" y="5303"/>
                  </a:lnTo>
                  <a:cubicBezTo>
                    <a:pt x="2121" y="5303"/>
                    <a:pt x="2265" y="5159"/>
                    <a:pt x="2265" y="4975"/>
                  </a:cubicBezTo>
                  <a:lnTo>
                    <a:pt x="2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3"/>
            <p:cNvSpPr/>
            <p:nvPr/>
          </p:nvSpPr>
          <p:spPr>
            <a:xfrm>
              <a:off x="1091767" y="1502497"/>
              <a:ext cx="265656" cy="67989"/>
            </a:xfrm>
            <a:custGeom>
              <a:avLst/>
              <a:gdLst/>
              <a:ahLst/>
              <a:cxnLst/>
              <a:rect l="l" t="t" r="r" b="b"/>
              <a:pathLst>
                <a:path w="9237" h="2364" extrusionOk="0">
                  <a:moveTo>
                    <a:pt x="1" y="0"/>
                  </a:moveTo>
                  <a:lnTo>
                    <a:pt x="2396" y="2363"/>
                  </a:lnTo>
                  <a:lnTo>
                    <a:pt x="6834" y="2363"/>
                  </a:lnTo>
                  <a:lnTo>
                    <a:pt x="92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3"/>
            <p:cNvSpPr/>
            <p:nvPr/>
          </p:nvSpPr>
          <p:spPr>
            <a:xfrm>
              <a:off x="1160475" y="1570457"/>
              <a:ext cx="128413" cy="119009"/>
            </a:xfrm>
            <a:custGeom>
              <a:avLst/>
              <a:gdLst/>
              <a:ahLst/>
              <a:cxnLst/>
              <a:rect l="l" t="t" r="r" b="b"/>
              <a:pathLst>
                <a:path w="4465" h="4138" extrusionOk="0">
                  <a:moveTo>
                    <a:pt x="1" y="0"/>
                  </a:moveTo>
                  <a:lnTo>
                    <a:pt x="1" y="4137"/>
                  </a:lnTo>
                  <a:lnTo>
                    <a:pt x="4465" y="4137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3"/>
            <p:cNvSpPr/>
            <p:nvPr/>
          </p:nvSpPr>
          <p:spPr>
            <a:xfrm>
              <a:off x="1156535" y="1331835"/>
              <a:ext cx="18291" cy="100142"/>
            </a:xfrm>
            <a:custGeom>
              <a:avLst/>
              <a:gdLst/>
              <a:ahLst/>
              <a:cxnLst/>
              <a:rect l="l" t="t" r="r" b="b"/>
              <a:pathLst>
                <a:path w="636" h="3482" extrusionOk="0">
                  <a:moveTo>
                    <a:pt x="324" y="0"/>
                  </a:moveTo>
                  <a:cubicBezTo>
                    <a:pt x="297" y="0"/>
                    <a:pt x="270" y="3"/>
                    <a:pt x="242" y="10"/>
                  </a:cubicBezTo>
                  <a:cubicBezTo>
                    <a:pt x="98" y="43"/>
                    <a:pt x="0" y="174"/>
                    <a:pt x="0" y="318"/>
                  </a:cubicBezTo>
                  <a:lnTo>
                    <a:pt x="0" y="3159"/>
                  </a:lnTo>
                  <a:cubicBezTo>
                    <a:pt x="0" y="3309"/>
                    <a:pt x="98" y="3440"/>
                    <a:pt x="242" y="3473"/>
                  </a:cubicBezTo>
                  <a:cubicBezTo>
                    <a:pt x="267" y="3479"/>
                    <a:pt x="292" y="3481"/>
                    <a:pt x="316" y="3481"/>
                  </a:cubicBezTo>
                  <a:cubicBezTo>
                    <a:pt x="493" y="3481"/>
                    <a:pt x="635" y="3339"/>
                    <a:pt x="635" y="3165"/>
                  </a:cubicBezTo>
                  <a:lnTo>
                    <a:pt x="635" y="318"/>
                  </a:lnTo>
                  <a:cubicBezTo>
                    <a:pt x="635" y="142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3"/>
            <p:cNvSpPr/>
            <p:nvPr/>
          </p:nvSpPr>
          <p:spPr>
            <a:xfrm>
              <a:off x="1157484" y="1332698"/>
              <a:ext cx="57635" cy="57635"/>
            </a:xfrm>
            <a:custGeom>
              <a:avLst/>
              <a:gdLst/>
              <a:ahLst/>
              <a:cxnLst/>
              <a:rect l="l" t="t" r="r" b="b"/>
              <a:pathLst>
                <a:path w="2004" h="2004" extrusionOk="0">
                  <a:moveTo>
                    <a:pt x="1368" y="635"/>
                  </a:moveTo>
                  <a:lnTo>
                    <a:pt x="1368" y="1401"/>
                  </a:lnTo>
                  <a:lnTo>
                    <a:pt x="602" y="1401"/>
                  </a:lnTo>
                  <a:lnTo>
                    <a:pt x="602" y="635"/>
                  </a:lnTo>
                  <a:close/>
                  <a:moveTo>
                    <a:pt x="314" y="0"/>
                  </a:moveTo>
                  <a:cubicBezTo>
                    <a:pt x="144" y="0"/>
                    <a:pt x="0" y="137"/>
                    <a:pt x="0" y="308"/>
                  </a:cubicBezTo>
                  <a:lnTo>
                    <a:pt x="0" y="1689"/>
                  </a:lnTo>
                  <a:cubicBezTo>
                    <a:pt x="0" y="1859"/>
                    <a:pt x="144" y="2003"/>
                    <a:pt x="314" y="2003"/>
                  </a:cubicBezTo>
                  <a:lnTo>
                    <a:pt x="1434" y="2003"/>
                  </a:lnTo>
                  <a:cubicBezTo>
                    <a:pt x="1748" y="2003"/>
                    <a:pt x="2003" y="1741"/>
                    <a:pt x="2003" y="1427"/>
                  </a:cubicBezTo>
                  <a:lnTo>
                    <a:pt x="2003" y="576"/>
                  </a:lnTo>
                  <a:cubicBezTo>
                    <a:pt x="2003" y="255"/>
                    <a:pt x="1748" y="0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3"/>
            <p:cNvSpPr/>
            <p:nvPr/>
          </p:nvSpPr>
          <p:spPr>
            <a:xfrm>
              <a:off x="1156333" y="1372962"/>
              <a:ext cx="61230" cy="58009"/>
            </a:xfrm>
            <a:custGeom>
              <a:avLst/>
              <a:gdLst/>
              <a:ahLst/>
              <a:cxnLst/>
              <a:rect l="l" t="t" r="r" b="b"/>
              <a:pathLst>
                <a:path w="2129" h="2017" extrusionOk="0">
                  <a:moveTo>
                    <a:pt x="342" y="1"/>
                  </a:moveTo>
                  <a:cubicBezTo>
                    <a:pt x="260" y="1"/>
                    <a:pt x="179" y="32"/>
                    <a:pt x="119" y="92"/>
                  </a:cubicBezTo>
                  <a:cubicBezTo>
                    <a:pt x="1" y="217"/>
                    <a:pt x="1" y="413"/>
                    <a:pt x="125" y="531"/>
                  </a:cubicBezTo>
                  <a:lnTo>
                    <a:pt x="1565" y="1932"/>
                  </a:lnTo>
                  <a:cubicBezTo>
                    <a:pt x="1624" y="1984"/>
                    <a:pt x="1703" y="2017"/>
                    <a:pt x="1781" y="2017"/>
                  </a:cubicBezTo>
                  <a:cubicBezTo>
                    <a:pt x="1866" y="2017"/>
                    <a:pt x="1945" y="1984"/>
                    <a:pt x="2004" y="1919"/>
                  </a:cubicBezTo>
                  <a:cubicBezTo>
                    <a:pt x="2128" y="1801"/>
                    <a:pt x="2122" y="1605"/>
                    <a:pt x="1997" y="1480"/>
                  </a:cubicBezTo>
                  <a:lnTo>
                    <a:pt x="557" y="86"/>
                  </a:lnTo>
                  <a:cubicBezTo>
                    <a:pt x="497" y="29"/>
                    <a:pt x="419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3"/>
            <p:cNvSpPr/>
            <p:nvPr/>
          </p:nvSpPr>
          <p:spPr>
            <a:xfrm>
              <a:off x="1230505" y="1331835"/>
              <a:ext cx="18119" cy="100085"/>
            </a:xfrm>
            <a:custGeom>
              <a:avLst/>
              <a:gdLst/>
              <a:ahLst/>
              <a:cxnLst/>
              <a:rect l="l" t="t" r="r" b="b"/>
              <a:pathLst>
                <a:path w="630" h="3480" extrusionOk="0">
                  <a:moveTo>
                    <a:pt x="318" y="0"/>
                  </a:moveTo>
                  <a:cubicBezTo>
                    <a:pt x="291" y="0"/>
                    <a:pt x="264" y="3"/>
                    <a:pt x="236" y="10"/>
                  </a:cubicBezTo>
                  <a:cubicBezTo>
                    <a:pt x="92" y="43"/>
                    <a:pt x="1" y="174"/>
                    <a:pt x="1" y="318"/>
                  </a:cubicBezTo>
                  <a:lnTo>
                    <a:pt x="1" y="3172"/>
                  </a:lnTo>
                  <a:cubicBezTo>
                    <a:pt x="1" y="3342"/>
                    <a:pt x="138" y="3480"/>
                    <a:pt x="308" y="3480"/>
                  </a:cubicBezTo>
                  <a:lnTo>
                    <a:pt x="322" y="3480"/>
                  </a:lnTo>
                  <a:cubicBezTo>
                    <a:pt x="492" y="3480"/>
                    <a:pt x="629" y="3342"/>
                    <a:pt x="629" y="3172"/>
                  </a:cubicBezTo>
                  <a:lnTo>
                    <a:pt x="629" y="318"/>
                  </a:lnTo>
                  <a:cubicBezTo>
                    <a:pt x="629" y="142"/>
                    <a:pt x="49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3"/>
            <p:cNvSpPr/>
            <p:nvPr/>
          </p:nvSpPr>
          <p:spPr>
            <a:xfrm>
              <a:off x="1273617" y="1331835"/>
              <a:ext cx="18291" cy="100142"/>
            </a:xfrm>
            <a:custGeom>
              <a:avLst/>
              <a:gdLst/>
              <a:ahLst/>
              <a:cxnLst/>
              <a:rect l="l" t="t" r="r" b="b"/>
              <a:pathLst>
                <a:path w="636" h="3482" extrusionOk="0">
                  <a:moveTo>
                    <a:pt x="318" y="0"/>
                  </a:moveTo>
                  <a:cubicBezTo>
                    <a:pt x="291" y="0"/>
                    <a:pt x="264" y="3"/>
                    <a:pt x="236" y="10"/>
                  </a:cubicBezTo>
                  <a:cubicBezTo>
                    <a:pt x="99" y="43"/>
                    <a:pt x="1" y="174"/>
                    <a:pt x="1" y="318"/>
                  </a:cubicBezTo>
                  <a:lnTo>
                    <a:pt x="1" y="3159"/>
                  </a:lnTo>
                  <a:cubicBezTo>
                    <a:pt x="1" y="3309"/>
                    <a:pt x="99" y="3440"/>
                    <a:pt x="236" y="3473"/>
                  </a:cubicBezTo>
                  <a:cubicBezTo>
                    <a:pt x="261" y="3479"/>
                    <a:pt x="286" y="3481"/>
                    <a:pt x="310" y="3481"/>
                  </a:cubicBezTo>
                  <a:cubicBezTo>
                    <a:pt x="488" y="3481"/>
                    <a:pt x="636" y="3339"/>
                    <a:pt x="636" y="3165"/>
                  </a:cubicBezTo>
                  <a:lnTo>
                    <a:pt x="636" y="318"/>
                  </a:lnTo>
                  <a:cubicBezTo>
                    <a:pt x="636" y="142"/>
                    <a:pt x="49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3"/>
            <p:cNvSpPr/>
            <p:nvPr/>
          </p:nvSpPr>
          <p:spPr>
            <a:xfrm>
              <a:off x="1229010" y="1372962"/>
              <a:ext cx="64796" cy="18291"/>
            </a:xfrm>
            <a:custGeom>
              <a:avLst/>
              <a:gdLst/>
              <a:ahLst/>
              <a:cxnLst/>
              <a:rect l="l" t="t" r="r" b="b"/>
              <a:pathLst>
                <a:path w="2253" h="636" extrusionOk="0">
                  <a:moveTo>
                    <a:pt x="360" y="1"/>
                  </a:moveTo>
                  <a:cubicBezTo>
                    <a:pt x="158" y="1"/>
                    <a:pt x="0" y="184"/>
                    <a:pt x="53" y="394"/>
                  </a:cubicBezTo>
                  <a:cubicBezTo>
                    <a:pt x="86" y="538"/>
                    <a:pt x="216" y="636"/>
                    <a:pt x="360" y="636"/>
                  </a:cubicBezTo>
                  <a:lnTo>
                    <a:pt x="1892" y="636"/>
                  </a:lnTo>
                  <a:cubicBezTo>
                    <a:pt x="2095" y="636"/>
                    <a:pt x="2252" y="446"/>
                    <a:pt x="2200" y="243"/>
                  </a:cubicBezTo>
                  <a:cubicBezTo>
                    <a:pt x="2167" y="99"/>
                    <a:pt x="2036" y="1"/>
                    <a:pt x="1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3"/>
          <p:cNvGrpSpPr/>
          <p:nvPr/>
        </p:nvGrpSpPr>
        <p:grpSpPr>
          <a:xfrm>
            <a:off x="1746891" y="1337918"/>
            <a:ext cx="433413" cy="490991"/>
            <a:chOff x="1746891" y="1261718"/>
            <a:chExt cx="433413" cy="490991"/>
          </a:xfrm>
        </p:grpSpPr>
        <p:sp>
          <p:nvSpPr>
            <p:cNvPr id="1182" name="Google Shape;1182;p73"/>
            <p:cNvSpPr/>
            <p:nvPr/>
          </p:nvSpPr>
          <p:spPr>
            <a:xfrm>
              <a:off x="1746891" y="1261718"/>
              <a:ext cx="433413" cy="490991"/>
            </a:xfrm>
            <a:custGeom>
              <a:avLst/>
              <a:gdLst/>
              <a:ahLst/>
              <a:cxnLst/>
              <a:rect l="l" t="t" r="r" b="b"/>
              <a:pathLst>
                <a:path w="15070" h="17072" extrusionOk="0">
                  <a:moveTo>
                    <a:pt x="1" y="0"/>
                  </a:moveTo>
                  <a:lnTo>
                    <a:pt x="1395" y="3103"/>
                  </a:lnTo>
                  <a:lnTo>
                    <a:pt x="1395" y="15481"/>
                  </a:lnTo>
                  <a:cubicBezTo>
                    <a:pt x="1395" y="16358"/>
                    <a:pt x="2109" y="17072"/>
                    <a:pt x="2986" y="17072"/>
                  </a:cubicBezTo>
                  <a:lnTo>
                    <a:pt x="13479" y="17072"/>
                  </a:lnTo>
                  <a:cubicBezTo>
                    <a:pt x="14356" y="17072"/>
                    <a:pt x="15069" y="16358"/>
                    <a:pt x="15069" y="15481"/>
                  </a:cubicBezTo>
                  <a:lnTo>
                    <a:pt x="15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3"/>
            <p:cNvSpPr/>
            <p:nvPr/>
          </p:nvSpPr>
          <p:spPr>
            <a:xfrm>
              <a:off x="1854195" y="1323092"/>
              <a:ext cx="80988" cy="396111"/>
            </a:xfrm>
            <a:custGeom>
              <a:avLst/>
              <a:gdLst/>
              <a:ahLst/>
              <a:cxnLst/>
              <a:rect l="l" t="t" r="r" b="b"/>
              <a:pathLst>
                <a:path w="2816" h="13773" extrusionOk="0">
                  <a:moveTo>
                    <a:pt x="309" y="0"/>
                  </a:moveTo>
                  <a:cubicBezTo>
                    <a:pt x="138" y="0"/>
                    <a:pt x="1" y="138"/>
                    <a:pt x="1" y="314"/>
                  </a:cubicBezTo>
                  <a:lnTo>
                    <a:pt x="1" y="13465"/>
                  </a:lnTo>
                  <a:cubicBezTo>
                    <a:pt x="1" y="13635"/>
                    <a:pt x="138" y="13773"/>
                    <a:pt x="309" y="13773"/>
                  </a:cubicBezTo>
                  <a:lnTo>
                    <a:pt x="2456" y="13773"/>
                  </a:lnTo>
                  <a:cubicBezTo>
                    <a:pt x="2659" y="13773"/>
                    <a:pt x="2816" y="13589"/>
                    <a:pt x="2763" y="13380"/>
                  </a:cubicBezTo>
                  <a:cubicBezTo>
                    <a:pt x="2731" y="13236"/>
                    <a:pt x="2600" y="13138"/>
                    <a:pt x="2456" y="13138"/>
                  </a:cubicBezTo>
                  <a:lnTo>
                    <a:pt x="636" y="13138"/>
                  </a:lnTo>
                  <a:lnTo>
                    <a:pt x="636" y="635"/>
                  </a:lnTo>
                  <a:lnTo>
                    <a:pt x="2456" y="635"/>
                  </a:lnTo>
                  <a:cubicBezTo>
                    <a:pt x="2659" y="635"/>
                    <a:pt x="2816" y="452"/>
                    <a:pt x="2763" y="242"/>
                  </a:cubicBezTo>
                  <a:cubicBezTo>
                    <a:pt x="2731" y="98"/>
                    <a:pt x="2600" y="0"/>
                    <a:pt x="2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3"/>
            <p:cNvSpPr/>
            <p:nvPr/>
          </p:nvSpPr>
          <p:spPr>
            <a:xfrm>
              <a:off x="1852124" y="1512103"/>
              <a:ext cx="82110" cy="18090"/>
            </a:xfrm>
            <a:custGeom>
              <a:avLst/>
              <a:gdLst/>
              <a:ahLst/>
              <a:cxnLst/>
              <a:rect l="l" t="t" r="r" b="b"/>
              <a:pathLst>
                <a:path w="2855" h="629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29"/>
                    <a:pt x="361" y="629"/>
                  </a:cubicBezTo>
                  <a:lnTo>
                    <a:pt x="2495" y="629"/>
                  </a:lnTo>
                  <a:cubicBezTo>
                    <a:pt x="2698" y="629"/>
                    <a:pt x="2855" y="445"/>
                    <a:pt x="2803" y="236"/>
                  </a:cubicBezTo>
                  <a:cubicBezTo>
                    <a:pt x="2770" y="92"/>
                    <a:pt x="2639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3"/>
            <p:cNvSpPr/>
            <p:nvPr/>
          </p:nvSpPr>
          <p:spPr>
            <a:xfrm>
              <a:off x="1852124" y="1414204"/>
              <a:ext cx="82110" cy="18291"/>
            </a:xfrm>
            <a:custGeom>
              <a:avLst/>
              <a:gdLst/>
              <a:ahLst/>
              <a:cxnLst/>
              <a:rect l="l" t="t" r="r" b="b"/>
              <a:pathLst>
                <a:path w="2855" h="636" extrusionOk="0">
                  <a:moveTo>
                    <a:pt x="361" y="0"/>
                  </a:moveTo>
                  <a:cubicBezTo>
                    <a:pt x="158" y="0"/>
                    <a:pt x="1" y="184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2495" y="635"/>
                  </a:lnTo>
                  <a:cubicBezTo>
                    <a:pt x="2698" y="635"/>
                    <a:pt x="2855" y="445"/>
                    <a:pt x="2803" y="243"/>
                  </a:cubicBezTo>
                  <a:cubicBezTo>
                    <a:pt x="2770" y="99"/>
                    <a:pt x="2639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3"/>
            <p:cNvSpPr/>
            <p:nvPr/>
          </p:nvSpPr>
          <p:spPr>
            <a:xfrm>
              <a:off x="1852124" y="1617508"/>
              <a:ext cx="82110" cy="18291"/>
            </a:xfrm>
            <a:custGeom>
              <a:avLst/>
              <a:gdLst/>
              <a:ahLst/>
              <a:cxnLst/>
              <a:rect l="l" t="t" r="r" b="b"/>
              <a:pathLst>
                <a:path w="2855" h="636" extrusionOk="0">
                  <a:moveTo>
                    <a:pt x="361" y="1"/>
                  </a:moveTo>
                  <a:cubicBezTo>
                    <a:pt x="158" y="1"/>
                    <a:pt x="1" y="184"/>
                    <a:pt x="53" y="394"/>
                  </a:cubicBezTo>
                  <a:cubicBezTo>
                    <a:pt x="86" y="538"/>
                    <a:pt x="217" y="636"/>
                    <a:pt x="361" y="636"/>
                  </a:cubicBezTo>
                  <a:lnTo>
                    <a:pt x="2495" y="636"/>
                  </a:lnTo>
                  <a:cubicBezTo>
                    <a:pt x="2698" y="636"/>
                    <a:pt x="2855" y="446"/>
                    <a:pt x="2803" y="243"/>
                  </a:cubicBezTo>
                  <a:cubicBezTo>
                    <a:pt x="2770" y="99"/>
                    <a:pt x="2639" y="1"/>
                    <a:pt x="2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73"/>
          <p:cNvGrpSpPr/>
          <p:nvPr/>
        </p:nvGrpSpPr>
        <p:grpSpPr>
          <a:xfrm>
            <a:off x="2487116" y="1338379"/>
            <a:ext cx="431716" cy="490157"/>
            <a:chOff x="2487116" y="1262179"/>
            <a:chExt cx="431716" cy="490157"/>
          </a:xfrm>
        </p:grpSpPr>
        <p:sp>
          <p:nvSpPr>
            <p:cNvPr id="1188" name="Google Shape;1188;p73"/>
            <p:cNvSpPr/>
            <p:nvPr/>
          </p:nvSpPr>
          <p:spPr>
            <a:xfrm>
              <a:off x="2487116" y="1514346"/>
              <a:ext cx="280554" cy="237989"/>
            </a:xfrm>
            <a:custGeom>
              <a:avLst/>
              <a:gdLst/>
              <a:ahLst/>
              <a:cxnLst/>
              <a:rect l="l" t="t" r="r" b="b"/>
              <a:pathLst>
                <a:path w="9755" h="8275" extrusionOk="0">
                  <a:moveTo>
                    <a:pt x="1" y="1"/>
                  </a:moveTo>
                  <a:lnTo>
                    <a:pt x="1186" y="2482"/>
                  </a:lnTo>
                  <a:lnTo>
                    <a:pt x="1186" y="7607"/>
                  </a:lnTo>
                  <a:cubicBezTo>
                    <a:pt x="1186" y="7973"/>
                    <a:pt x="1487" y="8275"/>
                    <a:pt x="1853" y="8275"/>
                  </a:cubicBezTo>
                  <a:lnTo>
                    <a:pt x="9086" y="8275"/>
                  </a:lnTo>
                  <a:cubicBezTo>
                    <a:pt x="9460" y="8275"/>
                    <a:pt x="9754" y="7973"/>
                    <a:pt x="9754" y="7607"/>
                  </a:cubicBezTo>
                  <a:lnTo>
                    <a:pt x="9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3"/>
            <p:cNvSpPr/>
            <p:nvPr/>
          </p:nvSpPr>
          <p:spPr>
            <a:xfrm>
              <a:off x="2521197" y="1616962"/>
              <a:ext cx="246473" cy="135373"/>
            </a:xfrm>
            <a:custGeom>
              <a:avLst/>
              <a:gdLst/>
              <a:ahLst/>
              <a:cxnLst/>
              <a:rect l="l" t="t" r="r" b="b"/>
              <a:pathLst>
                <a:path w="8570" h="4707" extrusionOk="0">
                  <a:moveTo>
                    <a:pt x="1" y="0"/>
                  </a:moveTo>
                  <a:lnTo>
                    <a:pt x="1" y="4039"/>
                  </a:lnTo>
                  <a:cubicBezTo>
                    <a:pt x="1" y="4405"/>
                    <a:pt x="302" y="4707"/>
                    <a:pt x="668" y="4707"/>
                  </a:cubicBezTo>
                  <a:lnTo>
                    <a:pt x="7901" y="4707"/>
                  </a:lnTo>
                  <a:cubicBezTo>
                    <a:pt x="8275" y="4707"/>
                    <a:pt x="8569" y="4405"/>
                    <a:pt x="8569" y="4039"/>
                  </a:cubicBezTo>
                  <a:lnTo>
                    <a:pt x="85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3"/>
            <p:cNvSpPr/>
            <p:nvPr/>
          </p:nvSpPr>
          <p:spPr>
            <a:xfrm>
              <a:off x="2635287" y="1365801"/>
              <a:ext cx="106383" cy="348888"/>
            </a:xfrm>
            <a:custGeom>
              <a:avLst/>
              <a:gdLst/>
              <a:ahLst/>
              <a:cxnLst/>
              <a:rect l="l" t="t" r="r" b="b"/>
              <a:pathLst>
                <a:path w="3699" h="12131" extrusionOk="0">
                  <a:moveTo>
                    <a:pt x="3409" y="1"/>
                  </a:moveTo>
                  <a:cubicBezTo>
                    <a:pt x="3405" y="1"/>
                    <a:pt x="3401" y="1"/>
                    <a:pt x="3398" y="1"/>
                  </a:cubicBezTo>
                  <a:lnTo>
                    <a:pt x="1303" y="1"/>
                  </a:lnTo>
                  <a:cubicBezTo>
                    <a:pt x="1299" y="1"/>
                    <a:pt x="1295" y="1"/>
                    <a:pt x="1291" y="1"/>
                  </a:cubicBezTo>
                  <a:cubicBezTo>
                    <a:pt x="583" y="1"/>
                    <a:pt x="13" y="575"/>
                    <a:pt x="0" y="1284"/>
                  </a:cubicBezTo>
                  <a:lnTo>
                    <a:pt x="0" y="11829"/>
                  </a:lnTo>
                  <a:cubicBezTo>
                    <a:pt x="14" y="11993"/>
                    <a:pt x="151" y="12130"/>
                    <a:pt x="315" y="12130"/>
                  </a:cubicBezTo>
                  <a:cubicBezTo>
                    <a:pt x="485" y="12130"/>
                    <a:pt x="622" y="11993"/>
                    <a:pt x="603" y="11829"/>
                  </a:cubicBezTo>
                  <a:lnTo>
                    <a:pt x="603" y="1284"/>
                  </a:lnTo>
                  <a:cubicBezTo>
                    <a:pt x="622" y="911"/>
                    <a:pt x="923" y="610"/>
                    <a:pt x="1303" y="597"/>
                  </a:cubicBezTo>
                  <a:lnTo>
                    <a:pt x="3398" y="597"/>
                  </a:lnTo>
                  <a:cubicBezTo>
                    <a:pt x="3402" y="597"/>
                    <a:pt x="3406" y="597"/>
                    <a:pt x="3409" y="597"/>
                  </a:cubicBezTo>
                  <a:cubicBezTo>
                    <a:pt x="3568" y="597"/>
                    <a:pt x="3699" y="468"/>
                    <a:pt x="3699" y="302"/>
                  </a:cubicBezTo>
                  <a:cubicBezTo>
                    <a:pt x="3699" y="136"/>
                    <a:pt x="3568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3"/>
            <p:cNvSpPr/>
            <p:nvPr/>
          </p:nvSpPr>
          <p:spPr>
            <a:xfrm>
              <a:off x="2711156" y="1283375"/>
              <a:ext cx="203333" cy="91140"/>
            </a:xfrm>
            <a:custGeom>
              <a:avLst/>
              <a:gdLst/>
              <a:ahLst/>
              <a:cxnLst/>
              <a:rect l="l" t="t" r="r" b="b"/>
              <a:pathLst>
                <a:path w="7070" h="3169" extrusionOk="0">
                  <a:moveTo>
                    <a:pt x="0" y="0"/>
                  </a:moveTo>
                  <a:lnTo>
                    <a:pt x="0" y="3168"/>
                  </a:lnTo>
                  <a:lnTo>
                    <a:pt x="5348" y="3168"/>
                  </a:lnTo>
                  <a:cubicBezTo>
                    <a:pt x="6311" y="3168"/>
                    <a:pt x="7070" y="2311"/>
                    <a:pt x="6913" y="1322"/>
                  </a:cubicBezTo>
                  <a:cubicBezTo>
                    <a:pt x="6788" y="556"/>
                    <a:pt x="6108" y="0"/>
                    <a:pt x="5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3"/>
            <p:cNvSpPr/>
            <p:nvPr/>
          </p:nvSpPr>
          <p:spPr>
            <a:xfrm>
              <a:off x="2702500" y="1274689"/>
              <a:ext cx="216333" cy="108281"/>
            </a:xfrm>
            <a:custGeom>
              <a:avLst/>
              <a:gdLst/>
              <a:ahLst/>
              <a:cxnLst/>
              <a:rect l="l" t="t" r="r" b="b"/>
              <a:pathLst>
                <a:path w="7522" h="3765" extrusionOk="0">
                  <a:moveTo>
                    <a:pt x="5636" y="636"/>
                  </a:moveTo>
                  <a:cubicBezTo>
                    <a:pt x="6337" y="636"/>
                    <a:pt x="6906" y="1205"/>
                    <a:pt x="6906" y="1899"/>
                  </a:cubicBezTo>
                  <a:cubicBezTo>
                    <a:pt x="6900" y="2600"/>
                    <a:pt x="6337" y="3169"/>
                    <a:pt x="5636" y="3169"/>
                  </a:cubicBezTo>
                  <a:lnTo>
                    <a:pt x="635" y="3169"/>
                  </a:lnTo>
                  <a:lnTo>
                    <a:pt x="635" y="636"/>
                  </a:lnTo>
                  <a:close/>
                  <a:moveTo>
                    <a:pt x="308" y="1"/>
                  </a:moveTo>
                  <a:cubicBezTo>
                    <a:pt x="138" y="1"/>
                    <a:pt x="0" y="138"/>
                    <a:pt x="0" y="302"/>
                  </a:cubicBezTo>
                  <a:lnTo>
                    <a:pt x="0" y="3464"/>
                  </a:lnTo>
                  <a:cubicBezTo>
                    <a:pt x="0" y="3634"/>
                    <a:pt x="138" y="3765"/>
                    <a:pt x="308" y="3765"/>
                  </a:cubicBezTo>
                  <a:lnTo>
                    <a:pt x="5643" y="3765"/>
                  </a:lnTo>
                  <a:cubicBezTo>
                    <a:pt x="6684" y="3765"/>
                    <a:pt x="7521" y="2920"/>
                    <a:pt x="7521" y="1880"/>
                  </a:cubicBezTo>
                  <a:cubicBezTo>
                    <a:pt x="7521" y="839"/>
                    <a:pt x="6677" y="1"/>
                    <a:pt x="5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3"/>
            <p:cNvSpPr/>
            <p:nvPr/>
          </p:nvSpPr>
          <p:spPr>
            <a:xfrm>
              <a:off x="2702500" y="1262179"/>
              <a:ext cx="17342" cy="136035"/>
            </a:xfrm>
            <a:custGeom>
              <a:avLst/>
              <a:gdLst/>
              <a:ahLst/>
              <a:cxnLst/>
              <a:rect l="l" t="t" r="r" b="b"/>
              <a:pathLst>
                <a:path w="603" h="4730" extrusionOk="0">
                  <a:moveTo>
                    <a:pt x="299" y="1"/>
                  </a:moveTo>
                  <a:cubicBezTo>
                    <a:pt x="285" y="1"/>
                    <a:pt x="270" y="2"/>
                    <a:pt x="256" y="4"/>
                  </a:cubicBezTo>
                  <a:cubicBezTo>
                    <a:pt x="105" y="24"/>
                    <a:pt x="0" y="161"/>
                    <a:pt x="0" y="312"/>
                  </a:cubicBezTo>
                  <a:lnTo>
                    <a:pt x="0" y="4429"/>
                  </a:lnTo>
                  <a:cubicBezTo>
                    <a:pt x="0" y="4592"/>
                    <a:pt x="138" y="4730"/>
                    <a:pt x="301" y="4730"/>
                  </a:cubicBezTo>
                  <a:cubicBezTo>
                    <a:pt x="465" y="4730"/>
                    <a:pt x="603" y="4592"/>
                    <a:pt x="603" y="4429"/>
                  </a:cubicBezTo>
                  <a:lnTo>
                    <a:pt x="603" y="305"/>
                  </a:lnTo>
                  <a:cubicBezTo>
                    <a:pt x="603" y="136"/>
                    <a:pt x="464" y="1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3"/>
            <p:cNvSpPr/>
            <p:nvPr/>
          </p:nvSpPr>
          <p:spPr>
            <a:xfrm>
              <a:off x="2732611" y="1283375"/>
              <a:ext cx="181878" cy="91140"/>
            </a:xfrm>
            <a:custGeom>
              <a:avLst/>
              <a:gdLst/>
              <a:ahLst/>
              <a:cxnLst/>
              <a:rect l="l" t="t" r="r" b="b"/>
              <a:pathLst>
                <a:path w="6324" h="3169" extrusionOk="0">
                  <a:moveTo>
                    <a:pt x="2534" y="0"/>
                  </a:moveTo>
                  <a:lnTo>
                    <a:pt x="1" y="3168"/>
                  </a:lnTo>
                  <a:lnTo>
                    <a:pt x="4602" y="3168"/>
                  </a:lnTo>
                  <a:cubicBezTo>
                    <a:pt x="5558" y="3168"/>
                    <a:pt x="6324" y="2311"/>
                    <a:pt x="6167" y="1322"/>
                  </a:cubicBezTo>
                  <a:cubicBezTo>
                    <a:pt x="6042" y="556"/>
                    <a:pt x="5362" y="0"/>
                    <a:pt x="4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73"/>
          <p:cNvGrpSpPr/>
          <p:nvPr/>
        </p:nvGrpSpPr>
        <p:grpSpPr>
          <a:xfrm>
            <a:off x="3244309" y="1337918"/>
            <a:ext cx="396111" cy="490991"/>
            <a:chOff x="3244309" y="1261718"/>
            <a:chExt cx="396111" cy="490991"/>
          </a:xfrm>
        </p:grpSpPr>
        <p:sp>
          <p:nvSpPr>
            <p:cNvPr id="1196" name="Google Shape;1196;p73"/>
            <p:cNvSpPr/>
            <p:nvPr/>
          </p:nvSpPr>
          <p:spPr>
            <a:xfrm>
              <a:off x="3244309" y="1261718"/>
              <a:ext cx="396111" cy="490991"/>
            </a:xfrm>
            <a:custGeom>
              <a:avLst/>
              <a:gdLst/>
              <a:ahLst/>
              <a:cxnLst/>
              <a:rect l="l" t="t" r="r" b="b"/>
              <a:pathLst>
                <a:path w="13773" h="17072" extrusionOk="0">
                  <a:moveTo>
                    <a:pt x="6886" y="0"/>
                  </a:moveTo>
                  <a:cubicBezTo>
                    <a:pt x="6886" y="0"/>
                    <a:pt x="0" y="6382"/>
                    <a:pt x="0" y="10185"/>
                  </a:cubicBezTo>
                  <a:cubicBezTo>
                    <a:pt x="0" y="13989"/>
                    <a:pt x="3083" y="17072"/>
                    <a:pt x="6886" y="17072"/>
                  </a:cubicBezTo>
                  <a:cubicBezTo>
                    <a:pt x="10689" y="17072"/>
                    <a:pt x="13772" y="13989"/>
                    <a:pt x="13772" y="10185"/>
                  </a:cubicBezTo>
                  <a:cubicBezTo>
                    <a:pt x="13772" y="6382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3"/>
            <p:cNvSpPr/>
            <p:nvPr/>
          </p:nvSpPr>
          <p:spPr>
            <a:xfrm>
              <a:off x="3323370" y="1450988"/>
              <a:ext cx="18090" cy="154384"/>
            </a:xfrm>
            <a:custGeom>
              <a:avLst/>
              <a:gdLst/>
              <a:ahLst/>
              <a:cxnLst/>
              <a:rect l="l" t="t" r="r" b="b"/>
              <a:pathLst>
                <a:path w="629" h="5368" extrusionOk="0">
                  <a:moveTo>
                    <a:pt x="317" y="1"/>
                  </a:moveTo>
                  <a:cubicBezTo>
                    <a:pt x="291" y="1"/>
                    <a:pt x="264" y="4"/>
                    <a:pt x="236" y="11"/>
                  </a:cubicBezTo>
                  <a:cubicBezTo>
                    <a:pt x="99" y="44"/>
                    <a:pt x="0" y="174"/>
                    <a:pt x="0" y="319"/>
                  </a:cubicBezTo>
                  <a:lnTo>
                    <a:pt x="0" y="5045"/>
                  </a:lnTo>
                  <a:cubicBezTo>
                    <a:pt x="0" y="5195"/>
                    <a:pt x="99" y="5326"/>
                    <a:pt x="236" y="5359"/>
                  </a:cubicBezTo>
                  <a:cubicBezTo>
                    <a:pt x="262" y="5364"/>
                    <a:pt x="287" y="5367"/>
                    <a:pt x="311" y="5367"/>
                  </a:cubicBezTo>
                  <a:cubicBezTo>
                    <a:pt x="488" y="5367"/>
                    <a:pt x="629" y="5230"/>
                    <a:pt x="629" y="5058"/>
                  </a:cubicBezTo>
                  <a:lnTo>
                    <a:pt x="629" y="312"/>
                  </a:lnTo>
                  <a:cubicBezTo>
                    <a:pt x="629" y="142"/>
                    <a:pt x="491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3"/>
            <p:cNvSpPr/>
            <p:nvPr/>
          </p:nvSpPr>
          <p:spPr>
            <a:xfrm>
              <a:off x="3396220" y="1450988"/>
              <a:ext cx="18090" cy="154384"/>
            </a:xfrm>
            <a:custGeom>
              <a:avLst/>
              <a:gdLst/>
              <a:ahLst/>
              <a:cxnLst/>
              <a:rect l="l" t="t" r="r" b="b"/>
              <a:pathLst>
                <a:path w="629" h="5368" extrusionOk="0">
                  <a:moveTo>
                    <a:pt x="322" y="1"/>
                  </a:moveTo>
                  <a:cubicBezTo>
                    <a:pt x="296" y="1"/>
                    <a:pt x="270" y="4"/>
                    <a:pt x="243" y="11"/>
                  </a:cubicBezTo>
                  <a:cubicBezTo>
                    <a:pt x="99" y="44"/>
                    <a:pt x="1" y="174"/>
                    <a:pt x="1" y="319"/>
                  </a:cubicBezTo>
                  <a:lnTo>
                    <a:pt x="1" y="5045"/>
                  </a:lnTo>
                  <a:cubicBezTo>
                    <a:pt x="1" y="5195"/>
                    <a:pt x="99" y="5326"/>
                    <a:pt x="243" y="5359"/>
                  </a:cubicBezTo>
                  <a:cubicBezTo>
                    <a:pt x="268" y="5364"/>
                    <a:pt x="292" y="5367"/>
                    <a:pt x="316" y="5367"/>
                  </a:cubicBezTo>
                  <a:cubicBezTo>
                    <a:pt x="488" y="5367"/>
                    <a:pt x="629" y="5230"/>
                    <a:pt x="629" y="5058"/>
                  </a:cubicBezTo>
                  <a:lnTo>
                    <a:pt x="629" y="312"/>
                  </a:lnTo>
                  <a:cubicBezTo>
                    <a:pt x="629" y="142"/>
                    <a:pt x="49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3"/>
            <p:cNvSpPr/>
            <p:nvPr/>
          </p:nvSpPr>
          <p:spPr>
            <a:xfrm>
              <a:off x="3321098" y="1518862"/>
              <a:ext cx="95685" cy="18291"/>
            </a:xfrm>
            <a:custGeom>
              <a:avLst/>
              <a:gdLst/>
              <a:ahLst/>
              <a:cxnLst/>
              <a:rect l="l" t="t" r="r" b="b"/>
              <a:pathLst>
                <a:path w="3327" h="636" extrusionOk="0">
                  <a:moveTo>
                    <a:pt x="361" y="1"/>
                  </a:moveTo>
                  <a:cubicBezTo>
                    <a:pt x="158" y="1"/>
                    <a:pt x="1" y="184"/>
                    <a:pt x="53" y="394"/>
                  </a:cubicBezTo>
                  <a:cubicBezTo>
                    <a:pt x="86" y="538"/>
                    <a:pt x="217" y="636"/>
                    <a:pt x="361" y="636"/>
                  </a:cubicBezTo>
                  <a:lnTo>
                    <a:pt x="2973" y="636"/>
                  </a:lnTo>
                  <a:cubicBezTo>
                    <a:pt x="3169" y="636"/>
                    <a:pt x="3326" y="446"/>
                    <a:pt x="3280" y="236"/>
                  </a:cubicBezTo>
                  <a:cubicBezTo>
                    <a:pt x="3241" y="99"/>
                    <a:pt x="3110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3"/>
            <p:cNvSpPr/>
            <p:nvPr/>
          </p:nvSpPr>
          <p:spPr>
            <a:xfrm>
              <a:off x="3470018" y="1450729"/>
              <a:ext cx="91140" cy="154384"/>
            </a:xfrm>
            <a:custGeom>
              <a:avLst/>
              <a:gdLst/>
              <a:ahLst/>
              <a:cxnLst/>
              <a:rect l="l" t="t" r="r" b="b"/>
              <a:pathLst>
                <a:path w="3169" h="5368" extrusionOk="0">
                  <a:moveTo>
                    <a:pt x="2377" y="635"/>
                  </a:moveTo>
                  <a:cubicBezTo>
                    <a:pt x="2481" y="635"/>
                    <a:pt x="2566" y="720"/>
                    <a:pt x="2566" y="825"/>
                  </a:cubicBezTo>
                  <a:lnTo>
                    <a:pt x="2566" y="4576"/>
                  </a:lnTo>
                  <a:cubicBezTo>
                    <a:pt x="2566" y="4680"/>
                    <a:pt x="2481" y="4772"/>
                    <a:pt x="2377" y="4772"/>
                  </a:cubicBezTo>
                  <a:lnTo>
                    <a:pt x="825" y="4772"/>
                  </a:lnTo>
                  <a:cubicBezTo>
                    <a:pt x="721" y="4772"/>
                    <a:pt x="635" y="4680"/>
                    <a:pt x="635" y="4576"/>
                  </a:cubicBezTo>
                  <a:lnTo>
                    <a:pt x="635" y="825"/>
                  </a:lnTo>
                  <a:cubicBezTo>
                    <a:pt x="635" y="720"/>
                    <a:pt x="721" y="635"/>
                    <a:pt x="825" y="635"/>
                  </a:cubicBezTo>
                  <a:close/>
                  <a:moveTo>
                    <a:pt x="812" y="0"/>
                  </a:moveTo>
                  <a:cubicBezTo>
                    <a:pt x="361" y="0"/>
                    <a:pt x="1" y="367"/>
                    <a:pt x="1" y="812"/>
                  </a:cubicBezTo>
                  <a:lnTo>
                    <a:pt x="1" y="4556"/>
                  </a:lnTo>
                  <a:cubicBezTo>
                    <a:pt x="1" y="5008"/>
                    <a:pt x="361" y="5368"/>
                    <a:pt x="812" y="5368"/>
                  </a:cubicBezTo>
                  <a:lnTo>
                    <a:pt x="2357" y="5368"/>
                  </a:lnTo>
                  <a:cubicBezTo>
                    <a:pt x="2802" y="5368"/>
                    <a:pt x="3169" y="5008"/>
                    <a:pt x="3169" y="4556"/>
                  </a:cubicBezTo>
                  <a:lnTo>
                    <a:pt x="3169" y="812"/>
                  </a:lnTo>
                  <a:cubicBezTo>
                    <a:pt x="3169" y="367"/>
                    <a:pt x="2802" y="0"/>
                    <a:pt x="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3"/>
            <p:cNvSpPr/>
            <p:nvPr/>
          </p:nvSpPr>
          <p:spPr>
            <a:xfrm>
              <a:off x="3416754" y="1599447"/>
              <a:ext cx="44808" cy="59504"/>
            </a:xfrm>
            <a:custGeom>
              <a:avLst/>
              <a:gdLst/>
              <a:ahLst/>
              <a:cxnLst/>
              <a:rect l="l" t="t" r="r" b="b"/>
              <a:pathLst>
                <a:path w="1558" h="2069" extrusionOk="0">
                  <a:moveTo>
                    <a:pt x="327" y="0"/>
                  </a:moveTo>
                  <a:cubicBezTo>
                    <a:pt x="157" y="0"/>
                    <a:pt x="20" y="138"/>
                    <a:pt x="20" y="308"/>
                  </a:cubicBezTo>
                  <a:lnTo>
                    <a:pt x="20" y="635"/>
                  </a:lnTo>
                  <a:cubicBezTo>
                    <a:pt x="20" y="779"/>
                    <a:pt x="111" y="910"/>
                    <a:pt x="255" y="943"/>
                  </a:cubicBezTo>
                  <a:cubicBezTo>
                    <a:pt x="279" y="948"/>
                    <a:pt x="303" y="951"/>
                    <a:pt x="326" y="951"/>
                  </a:cubicBezTo>
                  <a:cubicBezTo>
                    <a:pt x="499" y="951"/>
                    <a:pt x="642" y="808"/>
                    <a:pt x="642" y="635"/>
                  </a:cubicBezTo>
                  <a:lnTo>
                    <a:pt x="884" y="629"/>
                  </a:lnTo>
                  <a:lnTo>
                    <a:pt x="884" y="806"/>
                  </a:lnTo>
                  <a:lnTo>
                    <a:pt x="118" y="1532"/>
                  </a:lnTo>
                  <a:cubicBezTo>
                    <a:pt x="33" y="1611"/>
                    <a:pt x="0" y="1728"/>
                    <a:pt x="33" y="1846"/>
                  </a:cubicBezTo>
                  <a:cubicBezTo>
                    <a:pt x="72" y="1977"/>
                    <a:pt x="196" y="2069"/>
                    <a:pt x="340" y="2069"/>
                  </a:cubicBezTo>
                  <a:lnTo>
                    <a:pt x="1204" y="2069"/>
                  </a:lnTo>
                  <a:cubicBezTo>
                    <a:pt x="1401" y="2069"/>
                    <a:pt x="1558" y="1879"/>
                    <a:pt x="1512" y="1670"/>
                  </a:cubicBezTo>
                  <a:cubicBezTo>
                    <a:pt x="1473" y="1532"/>
                    <a:pt x="1342" y="1434"/>
                    <a:pt x="1198" y="1434"/>
                  </a:cubicBezTo>
                  <a:lnTo>
                    <a:pt x="1106" y="1434"/>
                  </a:lnTo>
                  <a:lnTo>
                    <a:pt x="1420" y="1133"/>
                  </a:lnTo>
                  <a:cubicBezTo>
                    <a:pt x="1479" y="1074"/>
                    <a:pt x="1519" y="995"/>
                    <a:pt x="1519" y="904"/>
                  </a:cubicBezTo>
                  <a:lnTo>
                    <a:pt x="1519" y="308"/>
                  </a:lnTo>
                  <a:cubicBezTo>
                    <a:pt x="1519" y="138"/>
                    <a:pt x="1381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73"/>
          <p:cNvGrpSpPr/>
          <p:nvPr/>
        </p:nvGrpSpPr>
        <p:grpSpPr>
          <a:xfrm>
            <a:off x="3934837" y="1338810"/>
            <a:ext cx="493637" cy="489150"/>
            <a:chOff x="3934837" y="1262610"/>
            <a:chExt cx="493637" cy="489150"/>
          </a:xfrm>
        </p:grpSpPr>
        <p:sp>
          <p:nvSpPr>
            <p:cNvPr id="1203" name="Google Shape;1203;p73"/>
            <p:cNvSpPr/>
            <p:nvPr/>
          </p:nvSpPr>
          <p:spPr>
            <a:xfrm>
              <a:off x="4015020" y="1262610"/>
              <a:ext cx="18291" cy="457572"/>
            </a:xfrm>
            <a:custGeom>
              <a:avLst/>
              <a:gdLst/>
              <a:ahLst/>
              <a:cxnLst/>
              <a:rect l="l" t="t" r="r" b="b"/>
              <a:pathLst>
                <a:path w="636" h="15910" extrusionOk="0">
                  <a:moveTo>
                    <a:pt x="314" y="0"/>
                  </a:moveTo>
                  <a:cubicBezTo>
                    <a:pt x="291" y="0"/>
                    <a:pt x="267" y="3"/>
                    <a:pt x="243" y="9"/>
                  </a:cubicBezTo>
                  <a:cubicBezTo>
                    <a:pt x="99" y="41"/>
                    <a:pt x="1" y="179"/>
                    <a:pt x="1" y="323"/>
                  </a:cubicBezTo>
                  <a:lnTo>
                    <a:pt x="1" y="15587"/>
                  </a:lnTo>
                  <a:cubicBezTo>
                    <a:pt x="1" y="15738"/>
                    <a:pt x="99" y="15869"/>
                    <a:pt x="243" y="15902"/>
                  </a:cubicBezTo>
                  <a:cubicBezTo>
                    <a:pt x="268" y="15907"/>
                    <a:pt x="292" y="15910"/>
                    <a:pt x="316" y="15910"/>
                  </a:cubicBezTo>
                  <a:cubicBezTo>
                    <a:pt x="489" y="15910"/>
                    <a:pt x="636" y="15773"/>
                    <a:pt x="636" y="15601"/>
                  </a:cubicBezTo>
                  <a:lnTo>
                    <a:pt x="636" y="310"/>
                  </a:lnTo>
                  <a:cubicBezTo>
                    <a:pt x="636" y="142"/>
                    <a:pt x="488" y="0"/>
                    <a:pt x="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3"/>
            <p:cNvSpPr/>
            <p:nvPr/>
          </p:nvSpPr>
          <p:spPr>
            <a:xfrm>
              <a:off x="3934837" y="1692256"/>
              <a:ext cx="493637" cy="59504"/>
            </a:xfrm>
            <a:custGeom>
              <a:avLst/>
              <a:gdLst/>
              <a:ahLst/>
              <a:cxnLst/>
              <a:rect l="l" t="t" r="r" b="b"/>
              <a:pathLst>
                <a:path w="17164" h="2069" extrusionOk="0">
                  <a:moveTo>
                    <a:pt x="1172" y="0"/>
                  </a:moveTo>
                  <a:lnTo>
                    <a:pt x="0" y="2069"/>
                  </a:lnTo>
                  <a:lnTo>
                    <a:pt x="17163" y="2069"/>
                  </a:lnTo>
                  <a:lnTo>
                    <a:pt x="159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3"/>
            <p:cNvSpPr/>
            <p:nvPr/>
          </p:nvSpPr>
          <p:spPr>
            <a:xfrm>
              <a:off x="4119706" y="1303881"/>
              <a:ext cx="271092" cy="339713"/>
            </a:xfrm>
            <a:custGeom>
              <a:avLst/>
              <a:gdLst/>
              <a:ahLst/>
              <a:cxnLst/>
              <a:rect l="l" t="t" r="r" b="b"/>
              <a:pathLst>
                <a:path w="9426" h="11812" extrusionOk="0">
                  <a:moveTo>
                    <a:pt x="3397" y="1"/>
                  </a:moveTo>
                  <a:lnTo>
                    <a:pt x="3397" y="3719"/>
                  </a:lnTo>
                  <a:cubicBezTo>
                    <a:pt x="1165" y="4478"/>
                    <a:pt x="0" y="6932"/>
                    <a:pt x="851" y="9152"/>
                  </a:cubicBezTo>
                  <a:cubicBezTo>
                    <a:pt x="1477" y="10783"/>
                    <a:pt x="3051" y="11811"/>
                    <a:pt x="4731" y="11811"/>
                  </a:cubicBezTo>
                  <a:cubicBezTo>
                    <a:pt x="5107" y="11811"/>
                    <a:pt x="5488" y="11760"/>
                    <a:pt x="5865" y="11652"/>
                  </a:cubicBezTo>
                  <a:cubicBezTo>
                    <a:pt x="8163" y="10997"/>
                    <a:pt x="9426" y="8562"/>
                    <a:pt x="8667" y="6324"/>
                  </a:cubicBezTo>
                  <a:cubicBezTo>
                    <a:pt x="8248" y="5100"/>
                    <a:pt x="7286" y="4137"/>
                    <a:pt x="6061" y="3719"/>
                  </a:cubicBezTo>
                  <a:lnTo>
                    <a:pt x="6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3"/>
            <p:cNvSpPr/>
            <p:nvPr/>
          </p:nvSpPr>
          <p:spPr>
            <a:xfrm>
              <a:off x="4136071" y="1513972"/>
              <a:ext cx="239111" cy="129564"/>
            </a:xfrm>
            <a:custGeom>
              <a:avLst/>
              <a:gdLst/>
              <a:ahLst/>
              <a:cxnLst/>
              <a:rect l="l" t="t" r="r" b="b"/>
              <a:pathLst>
                <a:path w="8314" h="4505" extrusionOk="0">
                  <a:moveTo>
                    <a:pt x="14" y="1"/>
                  </a:moveTo>
                  <a:cubicBezTo>
                    <a:pt x="7" y="118"/>
                    <a:pt x="1" y="230"/>
                    <a:pt x="1" y="348"/>
                  </a:cubicBezTo>
                  <a:cubicBezTo>
                    <a:pt x="1" y="2645"/>
                    <a:pt x="1866" y="4504"/>
                    <a:pt x="4157" y="4504"/>
                  </a:cubicBezTo>
                  <a:cubicBezTo>
                    <a:pt x="6455" y="4498"/>
                    <a:pt x="8307" y="2639"/>
                    <a:pt x="8314" y="348"/>
                  </a:cubicBezTo>
                  <a:cubicBezTo>
                    <a:pt x="8314" y="230"/>
                    <a:pt x="8307" y="118"/>
                    <a:pt x="8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3"/>
            <p:cNvSpPr/>
            <p:nvPr/>
          </p:nvSpPr>
          <p:spPr>
            <a:xfrm>
              <a:off x="4014272" y="1358668"/>
              <a:ext cx="314404" cy="18291"/>
            </a:xfrm>
            <a:custGeom>
              <a:avLst/>
              <a:gdLst/>
              <a:ahLst/>
              <a:cxnLst/>
              <a:rect l="l" t="t" r="r" b="b"/>
              <a:pathLst>
                <a:path w="10932" h="636" extrusionOk="0">
                  <a:moveTo>
                    <a:pt x="354" y="0"/>
                  </a:moveTo>
                  <a:cubicBezTo>
                    <a:pt x="158" y="0"/>
                    <a:pt x="0" y="184"/>
                    <a:pt x="53" y="393"/>
                  </a:cubicBezTo>
                  <a:cubicBezTo>
                    <a:pt x="85" y="537"/>
                    <a:pt x="216" y="635"/>
                    <a:pt x="360" y="635"/>
                  </a:cubicBezTo>
                  <a:lnTo>
                    <a:pt x="10585" y="635"/>
                  </a:lnTo>
                  <a:cubicBezTo>
                    <a:pt x="10775" y="635"/>
                    <a:pt x="10932" y="445"/>
                    <a:pt x="10886" y="243"/>
                  </a:cubicBezTo>
                  <a:cubicBezTo>
                    <a:pt x="10853" y="99"/>
                    <a:pt x="10716" y="0"/>
                    <a:pt x="10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3"/>
            <p:cNvSpPr/>
            <p:nvPr/>
          </p:nvSpPr>
          <p:spPr>
            <a:xfrm>
              <a:off x="3999777" y="1343052"/>
              <a:ext cx="49151" cy="49151"/>
            </a:xfrm>
            <a:custGeom>
              <a:avLst/>
              <a:gdLst/>
              <a:ahLst/>
              <a:cxnLst/>
              <a:rect l="l" t="t" r="r" b="b"/>
              <a:pathLst>
                <a:path w="1709" h="1709" extrusionOk="0">
                  <a:moveTo>
                    <a:pt x="858" y="0"/>
                  </a:moveTo>
                  <a:cubicBezTo>
                    <a:pt x="387" y="0"/>
                    <a:pt x="0" y="380"/>
                    <a:pt x="0" y="851"/>
                  </a:cubicBezTo>
                  <a:cubicBezTo>
                    <a:pt x="0" y="1322"/>
                    <a:pt x="387" y="1708"/>
                    <a:pt x="858" y="1708"/>
                  </a:cubicBezTo>
                  <a:cubicBezTo>
                    <a:pt x="1329" y="1708"/>
                    <a:pt x="1709" y="1322"/>
                    <a:pt x="1709" y="851"/>
                  </a:cubicBezTo>
                  <a:cubicBezTo>
                    <a:pt x="1709" y="380"/>
                    <a:pt x="1329" y="0"/>
                    <a:pt x="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3"/>
            <p:cNvSpPr/>
            <p:nvPr/>
          </p:nvSpPr>
          <p:spPr>
            <a:xfrm>
              <a:off x="4014272" y="1584952"/>
              <a:ext cx="370889" cy="18291"/>
            </a:xfrm>
            <a:custGeom>
              <a:avLst/>
              <a:gdLst/>
              <a:ahLst/>
              <a:cxnLst/>
              <a:rect l="l" t="t" r="r" b="b"/>
              <a:pathLst>
                <a:path w="12896" h="636" extrusionOk="0">
                  <a:moveTo>
                    <a:pt x="354" y="0"/>
                  </a:moveTo>
                  <a:cubicBezTo>
                    <a:pt x="158" y="0"/>
                    <a:pt x="0" y="184"/>
                    <a:pt x="53" y="393"/>
                  </a:cubicBezTo>
                  <a:cubicBezTo>
                    <a:pt x="85" y="537"/>
                    <a:pt x="216" y="635"/>
                    <a:pt x="360" y="635"/>
                  </a:cubicBezTo>
                  <a:lnTo>
                    <a:pt x="12549" y="635"/>
                  </a:lnTo>
                  <a:cubicBezTo>
                    <a:pt x="12745" y="635"/>
                    <a:pt x="12896" y="452"/>
                    <a:pt x="12850" y="243"/>
                  </a:cubicBezTo>
                  <a:cubicBezTo>
                    <a:pt x="12817" y="99"/>
                    <a:pt x="12686" y="0"/>
                    <a:pt x="12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3"/>
            <p:cNvSpPr/>
            <p:nvPr/>
          </p:nvSpPr>
          <p:spPr>
            <a:xfrm>
              <a:off x="3999777" y="1569508"/>
              <a:ext cx="49151" cy="49180"/>
            </a:xfrm>
            <a:custGeom>
              <a:avLst/>
              <a:gdLst/>
              <a:ahLst/>
              <a:cxnLst/>
              <a:rect l="l" t="t" r="r" b="b"/>
              <a:pathLst>
                <a:path w="1709" h="1710" extrusionOk="0">
                  <a:moveTo>
                    <a:pt x="858" y="1"/>
                  </a:moveTo>
                  <a:cubicBezTo>
                    <a:pt x="387" y="1"/>
                    <a:pt x="0" y="380"/>
                    <a:pt x="0" y="858"/>
                  </a:cubicBezTo>
                  <a:cubicBezTo>
                    <a:pt x="0" y="1329"/>
                    <a:pt x="387" y="1709"/>
                    <a:pt x="858" y="1709"/>
                  </a:cubicBezTo>
                  <a:cubicBezTo>
                    <a:pt x="1329" y="1709"/>
                    <a:pt x="1709" y="1329"/>
                    <a:pt x="1709" y="858"/>
                  </a:cubicBezTo>
                  <a:cubicBezTo>
                    <a:pt x="1709" y="380"/>
                    <a:pt x="1329" y="1"/>
                    <a:pt x="8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3"/>
            <p:cNvSpPr/>
            <p:nvPr/>
          </p:nvSpPr>
          <p:spPr>
            <a:xfrm>
              <a:off x="4186516" y="1294275"/>
              <a:ext cx="138221" cy="18291"/>
            </a:xfrm>
            <a:custGeom>
              <a:avLst/>
              <a:gdLst/>
              <a:ahLst/>
              <a:cxnLst/>
              <a:rect l="l" t="t" r="r" b="b"/>
              <a:pathLst>
                <a:path w="4806" h="636" extrusionOk="0">
                  <a:moveTo>
                    <a:pt x="354" y="1"/>
                  </a:moveTo>
                  <a:cubicBezTo>
                    <a:pt x="158" y="1"/>
                    <a:pt x="1" y="190"/>
                    <a:pt x="47" y="400"/>
                  </a:cubicBezTo>
                  <a:cubicBezTo>
                    <a:pt x="79" y="537"/>
                    <a:pt x="217" y="636"/>
                    <a:pt x="361" y="636"/>
                  </a:cubicBezTo>
                  <a:lnTo>
                    <a:pt x="4445" y="636"/>
                  </a:lnTo>
                  <a:cubicBezTo>
                    <a:pt x="4648" y="636"/>
                    <a:pt x="4805" y="452"/>
                    <a:pt x="4753" y="243"/>
                  </a:cubicBezTo>
                  <a:cubicBezTo>
                    <a:pt x="4720" y="99"/>
                    <a:pt x="4589" y="1"/>
                    <a:pt x="4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3"/>
          <p:cNvGrpSpPr/>
          <p:nvPr/>
        </p:nvGrpSpPr>
        <p:grpSpPr>
          <a:xfrm>
            <a:off x="4673365" y="1337947"/>
            <a:ext cx="495506" cy="490933"/>
            <a:chOff x="4673365" y="1261747"/>
            <a:chExt cx="495506" cy="490933"/>
          </a:xfrm>
        </p:grpSpPr>
        <p:sp>
          <p:nvSpPr>
            <p:cNvPr id="1213" name="Google Shape;1213;p73"/>
            <p:cNvSpPr/>
            <p:nvPr/>
          </p:nvSpPr>
          <p:spPr>
            <a:xfrm>
              <a:off x="4673365" y="1261747"/>
              <a:ext cx="495506" cy="490933"/>
            </a:xfrm>
            <a:custGeom>
              <a:avLst/>
              <a:gdLst/>
              <a:ahLst/>
              <a:cxnLst/>
              <a:rect l="l" t="t" r="r" b="b"/>
              <a:pathLst>
                <a:path w="17229" h="17070" extrusionOk="0">
                  <a:moveTo>
                    <a:pt x="8221" y="5979"/>
                  </a:moveTo>
                  <a:cubicBezTo>
                    <a:pt x="8315" y="5979"/>
                    <a:pt x="8409" y="5991"/>
                    <a:pt x="8503" y="6015"/>
                  </a:cubicBezTo>
                  <a:lnTo>
                    <a:pt x="10578" y="6571"/>
                  </a:lnTo>
                  <a:lnTo>
                    <a:pt x="11135" y="8653"/>
                  </a:lnTo>
                  <a:cubicBezTo>
                    <a:pt x="11239" y="9026"/>
                    <a:pt x="11128" y="9425"/>
                    <a:pt x="10853" y="9700"/>
                  </a:cubicBezTo>
                  <a:lnTo>
                    <a:pt x="9780" y="10780"/>
                  </a:lnTo>
                  <a:cubicBezTo>
                    <a:pt x="9571" y="10984"/>
                    <a:pt x="9291" y="11097"/>
                    <a:pt x="9002" y="11097"/>
                  </a:cubicBezTo>
                  <a:cubicBezTo>
                    <a:pt x="8910" y="11097"/>
                    <a:pt x="8818" y="11085"/>
                    <a:pt x="8726" y="11062"/>
                  </a:cubicBezTo>
                  <a:lnTo>
                    <a:pt x="6651" y="10499"/>
                  </a:lnTo>
                  <a:lnTo>
                    <a:pt x="6094" y="8424"/>
                  </a:lnTo>
                  <a:cubicBezTo>
                    <a:pt x="5990" y="8051"/>
                    <a:pt x="6101" y="7651"/>
                    <a:pt x="6376" y="7376"/>
                  </a:cubicBezTo>
                  <a:lnTo>
                    <a:pt x="7449" y="6296"/>
                  </a:lnTo>
                  <a:cubicBezTo>
                    <a:pt x="7656" y="6089"/>
                    <a:pt x="7934" y="5979"/>
                    <a:pt x="8221" y="5979"/>
                  </a:cubicBezTo>
                  <a:close/>
                  <a:moveTo>
                    <a:pt x="11893" y="1"/>
                  </a:moveTo>
                  <a:cubicBezTo>
                    <a:pt x="11698" y="1"/>
                    <a:pt x="11501" y="75"/>
                    <a:pt x="11351" y="222"/>
                  </a:cubicBezTo>
                  <a:lnTo>
                    <a:pt x="10473" y="1105"/>
                  </a:lnTo>
                  <a:cubicBezTo>
                    <a:pt x="9812" y="1767"/>
                    <a:pt x="9551" y="2729"/>
                    <a:pt x="9793" y="3632"/>
                  </a:cubicBezTo>
                  <a:lnTo>
                    <a:pt x="10120" y="4856"/>
                  </a:lnTo>
                  <a:lnTo>
                    <a:pt x="8896" y="4529"/>
                  </a:lnTo>
                  <a:cubicBezTo>
                    <a:pt x="8673" y="4469"/>
                    <a:pt x="8447" y="4440"/>
                    <a:pt x="8222" y="4440"/>
                  </a:cubicBezTo>
                  <a:cubicBezTo>
                    <a:pt x="7536" y="4440"/>
                    <a:pt x="6866" y="4712"/>
                    <a:pt x="6363" y="5210"/>
                  </a:cubicBezTo>
                  <a:lnTo>
                    <a:pt x="5289" y="6290"/>
                  </a:lnTo>
                  <a:cubicBezTo>
                    <a:pt x="4628" y="6951"/>
                    <a:pt x="4366" y="7913"/>
                    <a:pt x="4608" y="8816"/>
                  </a:cubicBezTo>
                  <a:lnTo>
                    <a:pt x="4936" y="10040"/>
                  </a:lnTo>
                  <a:lnTo>
                    <a:pt x="3712" y="9713"/>
                  </a:lnTo>
                  <a:cubicBezTo>
                    <a:pt x="3489" y="9653"/>
                    <a:pt x="3263" y="9624"/>
                    <a:pt x="3038" y="9624"/>
                  </a:cubicBezTo>
                  <a:cubicBezTo>
                    <a:pt x="2352" y="9624"/>
                    <a:pt x="1682" y="9896"/>
                    <a:pt x="1178" y="10394"/>
                  </a:cubicBezTo>
                  <a:lnTo>
                    <a:pt x="301" y="11271"/>
                  </a:lnTo>
                  <a:cubicBezTo>
                    <a:pt x="0" y="11572"/>
                    <a:pt x="0" y="12057"/>
                    <a:pt x="301" y="12358"/>
                  </a:cubicBezTo>
                  <a:cubicBezTo>
                    <a:pt x="452" y="12508"/>
                    <a:pt x="648" y="12584"/>
                    <a:pt x="845" y="12584"/>
                  </a:cubicBezTo>
                  <a:cubicBezTo>
                    <a:pt x="1041" y="12584"/>
                    <a:pt x="1237" y="12508"/>
                    <a:pt x="1388" y="12358"/>
                  </a:cubicBezTo>
                  <a:lnTo>
                    <a:pt x="2265" y="11481"/>
                  </a:lnTo>
                  <a:cubicBezTo>
                    <a:pt x="2472" y="11273"/>
                    <a:pt x="2750" y="11163"/>
                    <a:pt x="3036" y="11163"/>
                  </a:cubicBezTo>
                  <a:cubicBezTo>
                    <a:pt x="3130" y="11163"/>
                    <a:pt x="3225" y="11175"/>
                    <a:pt x="3319" y="11199"/>
                  </a:cubicBezTo>
                  <a:lnTo>
                    <a:pt x="5394" y="11755"/>
                  </a:lnTo>
                  <a:lnTo>
                    <a:pt x="5950" y="13837"/>
                  </a:lnTo>
                  <a:cubicBezTo>
                    <a:pt x="6055" y="14210"/>
                    <a:pt x="5944" y="14609"/>
                    <a:pt x="5669" y="14884"/>
                  </a:cubicBezTo>
                  <a:lnTo>
                    <a:pt x="4792" y="15761"/>
                  </a:lnTo>
                  <a:cubicBezTo>
                    <a:pt x="4491" y="16063"/>
                    <a:pt x="4497" y="16547"/>
                    <a:pt x="4798" y="16848"/>
                  </a:cubicBezTo>
                  <a:cubicBezTo>
                    <a:pt x="4946" y="16995"/>
                    <a:pt x="5140" y="17069"/>
                    <a:pt x="5336" y="17069"/>
                  </a:cubicBezTo>
                  <a:cubicBezTo>
                    <a:pt x="5531" y="17069"/>
                    <a:pt x="5728" y="16995"/>
                    <a:pt x="5878" y="16848"/>
                  </a:cubicBezTo>
                  <a:lnTo>
                    <a:pt x="6755" y="15971"/>
                  </a:lnTo>
                  <a:cubicBezTo>
                    <a:pt x="7417" y="15303"/>
                    <a:pt x="7678" y="14341"/>
                    <a:pt x="7436" y="13438"/>
                  </a:cubicBezTo>
                  <a:lnTo>
                    <a:pt x="7109" y="12214"/>
                  </a:lnTo>
                  <a:lnTo>
                    <a:pt x="8333" y="12541"/>
                  </a:lnTo>
                  <a:cubicBezTo>
                    <a:pt x="8556" y="12601"/>
                    <a:pt x="8783" y="12630"/>
                    <a:pt x="9008" y="12630"/>
                  </a:cubicBezTo>
                  <a:cubicBezTo>
                    <a:pt x="9693" y="12630"/>
                    <a:pt x="10362" y="12360"/>
                    <a:pt x="10860" y="11867"/>
                  </a:cubicBezTo>
                  <a:lnTo>
                    <a:pt x="11940" y="10787"/>
                  </a:lnTo>
                  <a:cubicBezTo>
                    <a:pt x="12601" y="10119"/>
                    <a:pt x="12863" y="9157"/>
                    <a:pt x="12621" y="8253"/>
                  </a:cubicBezTo>
                  <a:lnTo>
                    <a:pt x="12293" y="7029"/>
                  </a:lnTo>
                  <a:lnTo>
                    <a:pt x="13517" y="7357"/>
                  </a:lnTo>
                  <a:cubicBezTo>
                    <a:pt x="13740" y="7416"/>
                    <a:pt x="13966" y="7446"/>
                    <a:pt x="14191" y="7446"/>
                  </a:cubicBezTo>
                  <a:cubicBezTo>
                    <a:pt x="14877" y="7446"/>
                    <a:pt x="15546" y="7174"/>
                    <a:pt x="16044" y="6676"/>
                  </a:cubicBezTo>
                  <a:lnTo>
                    <a:pt x="16928" y="5799"/>
                  </a:lnTo>
                  <a:cubicBezTo>
                    <a:pt x="17229" y="5498"/>
                    <a:pt x="17222" y="5013"/>
                    <a:pt x="16928" y="4712"/>
                  </a:cubicBezTo>
                  <a:cubicBezTo>
                    <a:pt x="16777" y="4565"/>
                    <a:pt x="16581" y="4491"/>
                    <a:pt x="16384" y="4491"/>
                  </a:cubicBezTo>
                  <a:cubicBezTo>
                    <a:pt x="16188" y="4491"/>
                    <a:pt x="15992" y="4565"/>
                    <a:pt x="15841" y="4712"/>
                  </a:cubicBezTo>
                  <a:lnTo>
                    <a:pt x="14964" y="5596"/>
                  </a:lnTo>
                  <a:cubicBezTo>
                    <a:pt x="14758" y="5797"/>
                    <a:pt x="14482" y="5910"/>
                    <a:pt x="14197" y="5910"/>
                  </a:cubicBezTo>
                  <a:cubicBezTo>
                    <a:pt x="14102" y="5910"/>
                    <a:pt x="14005" y="5897"/>
                    <a:pt x="13910" y="5871"/>
                  </a:cubicBezTo>
                  <a:lnTo>
                    <a:pt x="11835" y="5314"/>
                  </a:lnTo>
                  <a:lnTo>
                    <a:pt x="11279" y="3239"/>
                  </a:lnTo>
                  <a:cubicBezTo>
                    <a:pt x="11174" y="2860"/>
                    <a:pt x="11285" y="2460"/>
                    <a:pt x="11560" y="2192"/>
                  </a:cubicBezTo>
                  <a:lnTo>
                    <a:pt x="12437" y="1308"/>
                  </a:lnTo>
                  <a:cubicBezTo>
                    <a:pt x="12738" y="1007"/>
                    <a:pt x="12732" y="523"/>
                    <a:pt x="12431" y="222"/>
                  </a:cubicBezTo>
                  <a:cubicBezTo>
                    <a:pt x="12283" y="75"/>
                    <a:pt x="12089" y="1"/>
                    <a:pt x="11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3"/>
            <p:cNvSpPr/>
            <p:nvPr/>
          </p:nvSpPr>
          <p:spPr>
            <a:xfrm>
              <a:off x="4887397" y="1429734"/>
              <a:ext cx="112250" cy="110237"/>
            </a:xfrm>
            <a:custGeom>
              <a:avLst/>
              <a:gdLst/>
              <a:ahLst/>
              <a:cxnLst/>
              <a:rect l="l" t="t" r="r" b="b"/>
              <a:pathLst>
                <a:path w="3903" h="3833" extrusionOk="0">
                  <a:moveTo>
                    <a:pt x="344" y="0"/>
                  </a:moveTo>
                  <a:cubicBezTo>
                    <a:pt x="264" y="0"/>
                    <a:pt x="184" y="30"/>
                    <a:pt x="125" y="89"/>
                  </a:cubicBezTo>
                  <a:cubicBezTo>
                    <a:pt x="1" y="213"/>
                    <a:pt x="1" y="409"/>
                    <a:pt x="125" y="534"/>
                  </a:cubicBezTo>
                  <a:lnTo>
                    <a:pt x="3339" y="3741"/>
                  </a:lnTo>
                  <a:cubicBezTo>
                    <a:pt x="3392" y="3800"/>
                    <a:pt x="3477" y="3833"/>
                    <a:pt x="3555" y="3833"/>
                  </a:cubicBezTo>
                  <a:cubicBezTo>
                    <a:pt x="3640" y="3833"/>
                    <a:pt x="3719" y="3800"/>
                    <a:pt x="3778" y="3741"/>
                  </a:cubicBezTo>
                  <a:cubicBezTo>
                    <a:pt x="3902" y="3623"/>
                    <a:pt x="3902" y="3427"/>
                    <a:pt x="3778" y="3303"/>
                  </a:cubicBezTo>
                  <a:lnTo>
                    <a:pt x="564" y="89"/>
                  </a:lnTo>
                  <a:cubicBezTo>
                    <a:pt x="505" y="30"/>
                    <a:pt x="425" y="0"/>
                    <a:pt x="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3"/>
            <p:cNvSpPr/>
            <p:nvPr/>
          </p:nvSpPr>
          <p:spPr>
            <a:xfrm>
              <a:off x="5002811" y="1308856"/>
              <a:ext cx="112222" cy="110266"/>
            </a:xfrm>
            <a:custGeom>
              <a:avLst/>
              <a:gdLst/>
              <a:ahLst/>
              <a:cxnLst/>
              <a:rect l="l" t="t" r="r" b="b"/>
              <a:pathLst>
                <a:path w="3902" h="3834" extrusionOk="0">
                  <a:moveTo>
                    <a:pt x="346" y="1"/>
                  </a:moveTo>
                  <a:cubicBezTo>
                    <a:pt x="267" y="1"/>
                    <a:pt x="187" y="30"/>
                    <a:pt x="125" y="89"/>
                  </a:cubicBezTo>
                  <a:cubicBezTo>
                    <a:pt x="7" y="207"/>
                    <a:pt x="0" y="410"/>
                    <a:pt x="125" y="528"/>
                  </a:cubicBezTo>
                  <a:lnTo>
                    <a:pt x="3339" y="3742"/>
                  </a:lnTo>
                  <a:cubicBezTo>
                    <a:pt x="3398" y="3801"/>
                    <a:pt x="3476" y="3834"/>
                    <a:pt x="3555" y="3834"/>
                  </a:cubicBezTo>
                  <a:cubicBezTo>
                    <a:pt x="3640" y="3834"/>
                    <a:pt x="3718" y="3801"/>
                    <a:pt x="3777" y="3742"/>
                  </a:cubicBezTo>
                  <a:cubicBezTo>
                    <a:pt x="3902" y="3618"/>
                    <a:pt x="3902" y="3421"/>
                    <a:pt x="3777" y="3303"/>
                  </a:cubicBezTo>
                  <a:lnTo>
                    <a:pt x="563" y="89"/>
                  </a:lnTo>
                  <a:cubicBezTo>
                    <a:pt x="504" y="30"/>
                    <a:pt x="426" y="1"/>
                    <a:pt x="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3"/>
            <p:cNvSpPr/>
            <p:nvPr/>
          </p:nvSpPr>
          <p:spPr>
            <a:xfrm>
              <a:off x="4725305" y="1586218"/>
              <a:ext cx="112250" cy="110410"/>
            </a:xfrm>
            <a:custGeom>
              <a:avLst/>
              <a:gdLst/>
              <a:ahLst/>
              <a:cxnLst/>
              <a:rect l="l" t="t" r="r" b="b"/>
              <a:pathLst>
                <a:path w="3903" h="3839" extrusionOk="0">
                  <a:moveTo>
                    <a:pt x="347" y="1"/>
                  </a:moveTo>
                  <a:cubicBezTo>
                    <a:pt x="268" y="1"/>
                    <a:pt x="187" y="32"/>
                    <a:pt x="125" y="94"/>
                  </a:cubicBezTo>
                  <a:cubicBezTo>
                    <a:pt x="1" y="212"/>
                    <a:pt x="1" y="408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6"/>
                    <a:pt x="3778" y="3301"/>
                  </a:cubicBezTo>
                  <a:lnTo>
                    <a:pt x="564" y="94"/>
                  </a:lnTo>
                  <a:cubicBezTo>
                    <a:pt x="505" y="32"/>
                    <a:pt x="42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3"/>
            <p:cNvSpPr/>
            <p:nvPr/>
          </p:nvSpPr>
          <p:spPr>
            <a:xfrm>
              <a:off x="4844659" y="1472328"/>
              <a:ext cx="112250" cy="110381"/>
            </a:xfrm>
            <a:custGeom>
              <a:avLst/>
              <a:gdLst/>
              <a:ahLst/>
              <a:cxnLst/>
              <a:rect l="l" t="t" r="r" b="b"/>
              <a:pathLst>
                <a:path w="3903" h="3838" extrusionOk="0">
                  <a:moveTo>
                    <a:pt x="347" y="0"/>
                  </a:moveTo>
                  <a:cubicBezTo>
                    <a:pt x="268" y="0"/>
                    <a:pt x="187" y="31"/>
                    <a:pt x="125" y="94"/>
                  </a:cubicBezTo>
                  <a:cubicBezTo>
                    <a:pt x="1" y="218"/>
                    <a:pt x="1" y="414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5"/>
                    <a:pt x="3778" y="3308"/>
                  </a:cubicBezTo>
                  <a:lnTo>
                    <a:pt x="564" y="94"/>
                  </a:lnTo>
                  <a:cubicBezTo>
                    <a:pt x="505" y="31"/>
                    <a:pt x="42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73"/>
          <p:cNvSpPr/>
          <p:nvPr/>
        </p:nvSpPr>
        <p:spPr>
          <a:xfrm>
            <a:off x="5476085" y="1337918"/>
            <a:ext cx="368818" cy="490991"/>
          </a:xfrm>
          <a:custGeom>
            <a:avLst/>
            <a:gdLst/>
            <a:ahLst/>
            <a:cxnLst/>
            <a:rect l="l" t="t" r="r" b="b"/>
            <a:pathLst>
              <a:path w="12824" h="17072" extrusionOk="0">
                <a:moveTo>
                  <a:pt x="0" y="0"/>
                </a:moveTo>
                <a:lnTo>
                  <a:pt x="5388" y="9249"/>
                </a:lnTo>
                <a:lnTo>
                  <a:pt x="5388" y="15566"/>
                </a:lnTo>
                <a:lnTo>
                  <a:pt x="7986" y="17072"/>
                </a:lnTo>
                <a:lnTo>
                  <a:pt x="7986" y="9197"/>
                </a:lnTo>
                <a:lnTo>
                  <a:pt x="128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73"/>
          <p:cNvGrpSpPr/>
          <p:nvPr/>
        </p:nvGrpSpPr>
        <p:grpSpPr>
          <a:xfrm>
            <a:off x="6169057" y="1338091"/>
            <a:ext cx="470859" cy="490703"/>
            <a:chOff x="6169057" y="1261891"/>
            <a:chExt cx="470859" cy="490703"/>
          </a:xfrm>
        </p:grpSpPr>
        <p:sp>
          <p:nvSpPr>
            <p:cNvPr id="1220" name="Google Shape;1220;p73"/>
            <p:cNvSpPr/>
            <p:nvPr/>
          </p:nvSpPr>
          <p:spPr>
            <a:xfrm>
              <a:off x="6196351" y="1316247"/>
              <a:ext cx="407414" cy="388001"/>
            </a:xfrm>
            <a:custGeom>
              <a:avLst/>
              <a:gdLst/>
              <a:ahLst/>
              <a:cxnLst/>
              <a:rect l="l" t="t" r="r" b="b"/>
              <a:pathLst>
                <a:path w="14166" h="13491" extrusionOk="0">
                  <a:moveTo>
                    <a:pt x="10367" y="1"/>
                  </a:moveTo>
                  <a:cubicBezTo>
                    <a:pt x="9481" y="1"/>
                    <a:pt x="8595" y="340"/>
                    <a:pt x="7921" y="1017"/>
                  </a:cubicBezTo>
                  <a:lnTo>
                    <a:pt x="1356" y="7583"/>
                  </a:lnTo>
                  <a:cubicBezTo>
                    <a:pt x="1" y="8931"/>
                    <a:pt x="1" y="11124"/>
                    <a:pt x="1356" y="12479"/>
                  </a:cubicBezTo>
                  <a:cubicBezTo>
                    <a:pt x="2030" y="13153"/>
                    <a:pt x="2915" y="13490"/>
                    <a:pt x="3801" y="13490"/>
                  </a:cubicBezTo>
                  <a:cubicBezTo>
                    <a:pt x="4687" y="13490"/>
                    <a:pt x="5574" y="13153"/>
                    <a:pt x="6252" y="12479"/>
                  </a:cubicBezTo>
                  <a:lnTo>
                    <a:pt x="12817" y="5913"/>
                  </a:lnTo>
                  <a:cubicBezTo>
                    <a:pt x="14166" y="4558"/>
                    <a:pt x="14166" y="2366"/>
                    <a:pt x="12817" y="1017"/>
                  </a:cubicBezTo>
                  <a:cubicBezTo>
                    <a:pt x="12140" y="340"/>
                    <a:pt x="11253" y="1"/>
                    <a:pt x="10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3"/>
            <p:cNvSpPr/>
            <p:nvPr/>
          </p:nvSpPr>
          <p:spPr>
            <a:xfrm>
              <a:off x="6329653" y="1316247"/>
              <a:ext cx="274112" cy="264391"/>
            </a:xfrm>
            <a:custGeom>
              <a:avLst/>
              <a:gdLst/>
              <a:ahLst/>
              <a:cxnLst/>
              <a:rect l="l" t="t" r="r" b="b"/>
              <a:pathLst>
                <a:path w="9531" h="9193" extrusionOk="0">
                  <a:moveTo>
                    <a:pt x="5732" y="1"/>
                  </a:moveTo>
                  <a:cubicBezTo>
                    <a:pt x="4846" y="1"/>
                    <a:pt x="3960" y="340"/>
                    <a:pt x="3286" y="1017"/>
                  </a:cubicBezTo>
                  <a:lnTo>
                    <a:pt x="0" y="4297"/>
                  </a:lnTo>
                  <a:lnTo>
                    <a:pt x="4896" y="9193"/>
                  </a:lnTo>
                  <a:lnTo>
                    <a:pt x="8182" y="5913"/>
                  </a:lnTo>
                  <a:cubicBezTo>
                    <a:pt x="9531" y="4558"/>
                    <a:pt x="9531" y="2366"/>
                    <a:pt x="8182" y="1017"/>
                  </a:cubicBezTo>
                  <a:cubicBezTo>
                    <a:pt x="7505" y="340"/>
                    <a:pt x="6618" y="1"/>
                    <a:pt x="57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3"/>
            <p:cNvSpPr/>
            <p:nvPr/>
          </p:nvSpPr>
          <p:spPr>
            <a:xfrm>
              <a:off x="6169057" y="1337012"/>
              <a:ext cx="150070" cy="74949"/>
            </a:xfrm>
            <a:custGeom>
              <a:avLst/>
              <a:gdLst/>
              <a:ahLst/>
              <a:cxnLst/>
              <a:rect l="l" t="t" r="r" b="b"/>
              <a:pathLst>
                <a:path w="5218" h="2606" extrusionOk="0">
                  <a:moveTo>
                    <a:pt x="1" y="1"/>
                  </a:moveTo>
                  <a:cubicBezTo>
                    <a:pt x="1" y="1441"/>
                    <a:pt x="1166" y="2606"/>
                    <a:pt x="2606" y="2606"/>
                  </a:cubicBezTo>
                  <a:cubicBezTo>
                    <a:pt x="4052" y="2606"/>
                    <a:pt x="5218" y="1441"/>
                    <a:pt x="5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3"/>
            <p:cNvSpPr/>
            <p:nvPr/>
          </p:nvSpPr>
          <p:spPr>
            <a:xfrm>
              <a:off x="6169057" y="1261891"/>
              <a:ext cx="150070" cy="75150"/>
            </a:xfrm>
            <a:custGeom>
              <a:avLst/>
              <a:gdLst/>
              <a:ahLst/>
              <a:cxnLst/>
              <a:rect l="l" t="t" r="r" b="b"/>
              <a:pathLst>
                <a:path w="5218" h="2613" extrusionOk="0">
                  <a:moveTo>
                    <a:pt x="2606" y="1"/>
                  </a:moveTo>
                  <a:cubicBezTo>
                    <a:pt x="1166" y="1"/>
                    <a:pt x="1" y="1166"/>
                    <a:pt x="1" y="2613"/>
                  </a:cubicBezTo>
                  <a:lnTo>
                    <a:pt x="5218" y="2613"/>
                  </a:lnTo>
                  <a:cubicBezTo>
                    <a:pt x="5218" y="1166"/>
                    <a:pt x="4052" y="1"/>
                    <a:pt x="2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3"/>
            <p:cNvSpPr/>
            <p:nvPr/>
          </p:nvSpPr>
          <p:spPr>
            <a:xfrm>
              <a:off x="6532009" y="1604912"/>
              <a:ext cx="107908" cy="147683"/>
            </a:xfrm>
            <a:custGeom>
              <a:avLst/>
              <a:gdLst/>
              <a:ahLst/>
              <a:cxnLst/>
              <a:rect l="l" t="t" r="r" b="b"/>
              <a:pathLst>
                <a:path w="3752" h="5135" extrusionOk="0">
                  <a:moveTo>
                    <a:pt x="1605" y="0"/>
                  </a:moveTo>
                  <a:lnTo>
                    <a:pt x="1" y="5008"/>
                  </a:lnTo>
                  <a:cubicBezTo>
                    <a:pt x="267" y="5094"/>
                    <a:pt x="537" y="5134"/>
                    <a:pt x="803" y="5134"/>
                  </a:cubicBezTo>
                  <a:cubicBezTo>
                    <a:pt x="1914" y="5134"/>
                    <a:pt x="2947" y="4421"/>
                    <a:pt x="3306" y="3306"/>
                  </a:cubicBezTo>
                  <a:cubicBezTo>
                    <a:pt x="3752" y="1925"/>
                    <a:pt x="2986" y="445"/>
                    <a:pt x="1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3"/>
            <p:cNvSpPr/>
            <p:nvPr/>
          </p:nvSpPr>
          <p:spPr>
            <a:xfrm>
              <a:off x="6470261" y="1601259"/>
              <a:ext cx="107908" cy="147683"/>
            </a:xfrm>
            <a:custGeom>
              <a:avLst/>
              <a:gdLst/>
              <a:ahLst/>
              <a:cxnLst/>
              <a:rect l="l" t="t" r="r" b="b"/>
              <a:pathLst>
                <a:path w="3752" h="5135" extrusionOk="0">
                  <a:moveTo>
                    <a:pt x="2946" y="1"/>
                  </a:moveTo>
                  <a:cubicBezTo>
                    <a:pt x="1832" y="1"/>
                    <a:pt x="800" y="714"/>
                    <a:pt x="446" y="1829"/>
                  </a:cubicBezTo>
                  <a:cubicBezTo>
                    <a:pt x="1" y="3217"/>
                    <a:pt x="767" y="4696"/>
                    <a:pt x="2148" y="5135"/>
                  </a:cubicBezTo>
                  <a:lnTo>
                    <a:pt x="3752" y="127"/>
                  </a:lnTo>
                  <a:cubicBezTo>
                    <a:pt x="3484" y="41"/>
                    <a:pt x="3213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73"/>
          <p:cNvGrpSpPr/>
          <p:nvPr/>
        </p:nvGrpSpPr>
        <p:grpSpPr>
          <a:xfrm>
            <a:off x="7647264" y="1345051"/>
            <a:ext cx="462748" cy="491019"/>
            <a:chOff x="7647264" y="1268851"/>
            <a:chExt cx="462748" cy="491019"/>
          </a:xfrm>
        </p:grpSpPr>
        <p:sp>
          <p:nvSpPr>
            <p:cNvPr id="1227" name="Google Shape;1227;p73"/>
            <p:cNvSpPr/>
            <p:nvPr/>
          </p:nvSpPr>
          <p:spPr>
            <a:xfrm>
              <a:off x="7740993" y="1277536"/>
              <a:ext cx="95857" cy="383745"/>
            </a:xfrm>
            <a:custGeom>
              <a:avLst/>
              <a:gdLst/>
              <a:ahLst/>
              <a:cxnLst/>
              <a:rect l="l" t="t" r="r" b="b"/>
              <a:pathLst>
                <a:path w="3333" h="13343" extrusionOk="0">
                  <a:moveTo>
                    <a:pt x="1" y="0"/>
                  </a:moveTo>
                  <a:lnTo>
                    <a:pt x="1" y="11671"/>
                  </a:lnTo>
                  <a:cubicBezTo>
                    <a:pt x="1" y="12599"/>
                    <a:pt x="748" y="13342"/>
                    <a:pt x="1673" y="13342"/>
                  </a:cubicBezTo>
                  <a:cubicBezTo>
                    <a:pt x="1700" y="13342"/>
                    <a:pt x="1727" y="13342"/>
                    <a:pt x="1755" y="13340"/>
                  </a:cubicBezTo>
                  <a:cubicBezTo>
                    <a:pt x="2645" y="13295"/>
                    <a:pt x="3333" y="12542"/>
                    <a:pt x="3333" y="116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3"/>
            <p:cNvSpPr/>
            <p:nvPr/>
          </p:nvSpPr>
          <p:spPr>
            <a:xfrm>
              <a:off x="7712003" y="1268851"/>
              <a:ext cx="153665" cy="17371"/>
            </a:xfrm>
            <a:custGeom>
              <a:avLst/>
              <a:gdLst/>
              <a:ahLst/>
              <a:cxnLst/>
              <a:rect l="l" t="t" r="r" b="b"/>
              <a:pathLst>
                <a:path w="5343" h="604" extrusionOk="0">
                  <a:moveTo>
                    <a:pt x="328" y="1"/>
                  </a:moveTo>
                  <a:cubicBezTo>
                    <a:pt x="145" y="1"/>
                    <a:pt x="1" y="165"/>
                    <a:pt x="27" y="348"/>
                  </a:cubicBezTo>
                  <a:cubicBezTo>
                    <a:pt x="53" y="498"/>
                    <a:pt x="184" y="603"/>
                    <a:pt x="335" y="603"/>
                  </a:cubicBezTo>
                  <a:lnTo>
                    <a:pt x="5021" y="603"/>
                  </a:lnTo>
                  <a:cubicBezTo>
                    <a:pt x="5205" y="603"/>
                    <a:pt x="5342" y="446"/>
                    <a:pt x="5316" y="256"/>
                  </a:cubicBezTo>
                  <a:cubicBezTo>
                    <a:pt x="5296" y="106"/>
                    <a:pt x="5165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3"/>
            <p:cNvSpPr/>
            <p:nvPr/>
          </p:nvSpPr>
          <p:spPr>
            <a:xfrm>
              <a:off x="7740993" y="1382022"/>
              <a:ext cx="95857" cy="279260"/>
            </a:xfrm>
            <a:custGeom>
              <a:avLst/>
              <a:gdLst/>
              <a:ahLst/>
              <a:cxnLst/>
              <a:rect l="l" t="t" r="r" b="b"/>
              <a:pathLst>
                <a:path w="3333" h="9710" extrusionOk="0">
                  <a:moveTo>
                    <a:pt x="1" y="0"/>
                  </a:moveTo>
                  <a:lnTo>
                    <a:pt x="1" y="8019"/>
                  </a:lnTo>
                  <a:cubicBezTo>
                    <a:pt x="1" y="8909"/>
                    <a:pt x="688" y="9662"/>
                    <a:pt x="1578" y="9707"/>
                  </a:cubicBezTo>
                  <a:cubicBezTo>
                    <a:pt x="1610" y="9709"/>
                    <a:pt x="1641" y="9710"/>
                    <a:pt x="1671" y="9710"/>
                  </a:cubicBezTo>
                  <a:cubicBezTo>
                    <a:pt x="2591" y="9710"/>
                    <a:pt x="3333" y="8963"/>
                    <a:pt x="3333" y="80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7920426" y="1277536"/>
              <a:ext cx="95828" cy="383745"/>
            </a:xfrm>
            <a:custGeom>
              <a:avLst/>
              <a:gdLst/>
              <a:ahLst/>
              <a:cxnLst/>
              <a:rect l="l" t="t" r="r" b="b"/>
              <a:pathLst>
                <a:path w="3332" h="13343" extrusionOk="0">
                  <a:moveTo>
                    <a:pt x="0" y="0"/>
                  </a:moveTo>
                  <a:lnTo>
                    <a:pt x="0" y="11671"/>
                  </a:lnTo>
                  <a:cubicBezTo>
                    <a:pt x="0" y="12599"/>
                    <a:pt x="747" y="13342"/>
                    <a:pt x="1672" y="13342"/>
                  </a:cubicBezTo>
                  <a:cubicBezTo>
                    <a:pt x="1699" y="13342"/>
                    <a:pt x="1727" y="13342"/>
                    <a:pt x="1754" y="13340"/>
                  </a:cubicBezTo>
                  <a:cubicBezTo>
                    <a:pt x="2645" y="13295"/>
                    <a:pt x="3332" y="12542"/>
                    <a:pt x="3332" y="11645"/>
                  </a:cubicBez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3"/>
            <p:cNvSpPr/>
            <p:nvPr/>
          </p:nvSpPr>
          <p:spPr>
            <a:xfrm>
              <a:off x="7891609" y="1268851"/>
              <a:ext cx="153636" cy="17371"/>
            </a:xfrm>
            <a:custGeom>
              <a:avLst/>
              <a:gdLst/>
              <a:ahLst/>
              <a:cxnLst/>
              <a:rect l="l" t="t" r="r" b="b"/>
              <a:pathLst>
                <a:path w="5342" h="604" extrusionOk="0">
                  <a:moveTo>
                    <a:pt x="321" y="1"/>
                  </a:moveTo>
                  <a:cubicBezTo>
                    <a:pt x="138" y="1"/>
                    <a:pt x="1" y="165"/>
                    <a:pt x="27" y="348"/>
                  </a:cubicBezTo>
                  <a:cubicBezTo>
                    <a:pt x="46" y="498"/>
                    <a:pt x="177" y="603"/>
                    <a:pt x="328" y="603"/>
                  </a:cubicBezTo>
                  <a:lnTo>
                    <a:pt x="5015" y="603"/>
                  </a:lnTo>
                  <a:cubicBezTo>
                    <a:pt x="5198" y="603"/>
                    <a:pt x="5342" y="446"/>
                    <a:pt x="5316" y="256"/>
                  </a:cubicBezTo>
                  <a:cubicBezTo>
                    <a:pt x="5290" y="106"/>
                    <a:pt x="5159" y="1"/>
                    <a:pt x="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3"/>
            <p:cNvSpPr/>
            <p:nvPr/>
          </p:nvSpPr>
          <p:spPr>
            <a:xfrm>
              <a:off x="7920225" y="1382022"/>
              <a:ext cx="96030" cy="279375"/>
            </a:xfrm>
            <a:custGeom>
              <a:avLst/>
              <a:gdLst/>
              <a:ahLst/>
              <a:cxnLst/>
              <a:rect l="l" t="t" r="r" b="b"/>
              <a:pathLst>
                <a:path w="3339" h="9714" extrusionOk="0">
                  <a:moveTo>
                    <a:pt x="7" y="0"/>
                  </a:moveTo>
                  <a:lnTo>
                    <a:pt x="7" y="8045"/>
                  </a:lnTo>
                  <a:cubicBezTo>
                    <a:pt x="1" y="8968"/>
                    <a:pt x="747" y="9714"/>
                    <a:pt x="1670" y="9714"/>
                  </a:cubicBezTo>
                  <a:cubicBezTo>
                    <a:pt x="2593" y="9714"/>
                    <a:pt x="3339" y="8968"/>
                    <a:pt x="3339" y="8051"/>
                  </a:cubicBezTo>
                  <a:lnTo>
                    <a:pt x="3339" y="8045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3"/>
            <p:cNvSpPr/>
            <p:nvPr/>
          </p:nvSpPr>
          <p:spPr>
            <a:xfrm>
              <a:off x="7647264" y="1485558"/>
              <a:ext cx="462748" cy="274313"/>
            </a:xfrm>
            <a:custGeom>
              <a:avLst/>
              <a:gdLst/>
              <a:ahLst/>
              <a:cxnLst/>
              <a:rect l="l" t="t" r="r" b="b"/>
              <a:pathLst>
                <a:path w="16090" h="9538" extrusionOk="0">
                  <a:moveTo>
                    <a:pt x="12516" y="602"/>
                  </a:moveTo>
                  <a:cubicBezTo>
                    <a:pt x="13026" y="635"/>
                    <a:pt x="13458" y="989"/>
                    <a:pt x="13576" y="1486"/>
                  </a:cubicBezTo>
                  <a:lnTo>
                    <a:pt x="15317" y="7148"/>
                  </a:lnTo>
                  <a:cubicBezTo>
                    <a:pt x="15461" y="7606"/>
                    <a:pt x="15383" y="8097"/>
                    <a:pt x="15101" y="8484"/>
                  </a:cubicBezTo>
                  <a:cubicBezTo>
                    <a:pt x="14911" y="8765"/>
                    <a:pt x="14597" y="8935"/>
                    <a:pt x="14257" y="8942"/>
                  </a:cubicBezTo>
                  <a:lnTo>
                    <a:pt x="1833" y="8942"/>
                  </a:lnTo>
                  <a:cubicBezTo>
                    <a:pt x="1493" y="8935"/>
                    <a:pt x="1178" y="8765"/>
                    <a:pt x="989" y="8484"/>
                  </a:cubicBezTo>
                  <a:cubicBezTo>
                    <a:pt x="707" y="8097"/>
                    <a:pt x="628" y="7606"/>
                    <a:pt x="773" y="7148"/>
                  </a:cubicBezTo>
                  <a:lnTo>
                    <a:pt x="2514" y="1486"/>
                  </a:lnTo>
                  <a:cubicBezTo>
                    <a:pt x="2632" y="989"/>
                    <a:pt x="3064" y="635"/>
                    <a:pt x="3574" y="602"/>
                  </a:cubicBezTo>
                  <a:close/>
                  <a:moveTo>
                    <a:pt x="3574" y="0"/>
                  </a:moveTo>
                  <a:cubicBezTo>
                    <a:pt x="2802" y="33"/>
                    <a:pt x="2134" y="563"/>
                    <a:pt x="1938" y="1309"/>
                  </a:cubicBezTo>
                  <a:lnTo>
                    <a:pt x="196" y="6978"/>
                  </a:lnTo>
                  <a:cubicBezTo>
                    <a:pt x="0" y="7613"/>
                    <a:pt x="111" y="8300"/>
                    <a:pt x="504" y="8844"/>
                  </a:cubicBezTo>
                  <a:cubicBezTo>
                    <a:pt x="812" y="9276"/>
                    <a:pt x="1303" y="9531"/>
                    <a:pt x="1833" y="9537"/>
                  </a:cubicBezTo>
                  <a:lnTo>
                    <a:pt x="14257" y="9537"/>
                  </a:lnTo>
                  <a:cubicBezTo>
                    <a:pt x="14787" y="9531"/>
                    <a:pt x="15278" y="9276"/>
                    <a:pt x="15586" y="8844"/>
                  </a:cubicBezTo>
                  <a:cubicBezTo>
                    <a:pt x="15978" y="8300"/>
                    <a:pt x="16090" y="7613"/>
                    <a:pt x="15893" y="6978"/>
                  </a:cubicBezTo>
                  <a:lnTo>
                    <a:pt x="14152" y="1309"/>
                  </a:lnTo>
                  <a:cubicBezTo>
                    <a:pt x="13956" y="563"/>
                    <a:pt x="13288" y="33"/>
                    <a:pt x="12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73"/>
          <p:cNvGrpSpPr/>
          <p:nvPr/>
        </p:nvGrpSpPr>
        <p:grpSpPr>
          <a:xfrm>
            <a:off x="6926596" y="1337602"/>
            <a:ext cx="425303" cy="491681"/>
            <a:chOff x="6926596" y="1261402"/>
            <a:chExt cx="425303" cy="491681"/>
          </a:xfrm>
        </p:grpSpPr>
        <p:sp>
          <p:nvSpPr>
            <p:cNvPr id="1235" name="Google Shape;1235;p73"/>
            <p:cNvSpPr/>
            <p:nvPr/>
          </p:nvSpPr>
          <p:spPr>
            <a:xfrm>
              <a:off x="6970857" y="1415326"/>
              <a:ext cx="337556" cy="337757"/>
            </a:xfrm>
            <a:custGeom>
              <a:avLst/>
              <a:gdLst/>
              <a:ahLst/>
              <a:cxnLst/>
              <a:rect l="l" t="t" r="r" b="b"/>
              <a:pathLst>
                <a:path w="11737" h="11744" extrusionOk="0">
                  <a:moveTo>
                    <a:pt x="0" y="1"/>
                  </a:moveTo>
                  <a:lnTo>
                    <a:pt x="0" y="9538"/>
                  </a:lnTo>
                  <a:cubicBezTo>
                    <a:pt x="0" y="10755"/>
                    <a:pt x="988" y="11744"/>
                    <a:pt x="2206" y="11744"/>
                  </a:cubicBezTo>
                  <a:lnTo>
                    <a:pt x="9531" y="11744"/>
                  </a:lnTo>
                  <a:cubicBezTo>
                    <a:pt x="10748" y="11744"/>
                    <a:pt x="11737" y="10755"/>
                    <a:pt x="11737" y="9531"/>
                  </a:cubicBezTo>
                  <a:lnTo>
                    <a:pt x="11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3"/>
            <p:cNvSpPr/>
            <p:nvPr/>
          </p:nvSpPr>
          <p:spPr>
            <a:xfrm>
              <a:off x="6970857" y="1520012"/>
              <a:ext cx="337556" cy="233071"/>
            </a:xfrm>
            <a:custGeom>
              <a:avLst/>
              <a:gdLst/>
              <a:ahLst/>
              <a:cxnLst/>
              <a:rect l="l" t="t" r="r" b="b"/>
              <a:pathLst>
                <a:path w="11737" h="8104" extrusionOk="0">
                  <a:moveTo>
                    <a:pt x="0" y="0"/>
                  </a:moveTo>
                  <a:lnTo>
                    <a:pt x="0" y="5898"/>
                  </a:lnTo>
                  <a:cubicBezTo>
                    <a:pt x="0" y="7115"/>
                    <a:pt x="988" y="8104"/>
                    <a:pt x="2206" y="8104"/>
                  </a:cubicBezTo>
                  <a:lnTo>
                    <a:pt x="9531" y="8104"/>
                  </a:lnTo>
                  <a:cubicBezTo>
                    <a:pt x="10748" y="8104"/>
                    <a:pt x="11737" y="7115"/>
                    <a:pt x="11737" y="5898"/>
                  </a:cubicBezTo>
                  <a:lnTo>
                    <a:pt x="11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3"/>
            <p:cNvSpPr/>
            <p:nvPr/>
          </p:nvSpPr>
          <p:spPr>
            <a:xfrm>
              <a:off x="7009425" y="1261402"/>
              <a:ext cx="323838" cy="449317"/>
            </a:xfrm>
            <a:custGeom>
              <a:avLst/>
              <a:gdLst/>
              <a:ahLst/>
              <a:cxnLst/>
              <a:rect l="l" t="t" r="r" b="b"/>
              <a:pathLst>
                <a:path w="11260" h="15623" extrusionOk="0">
                  <a:moveTo>
                    <a:pt x="10379" y="1"/>
                  </a:moveTo>
                  <a:cubicBezTo>
                    <a:pt x="10131" y="1"/>
                    <a:pt x="9886" y="121"/>
                    <a:pt x="9735" y="345"/>
                  </a:cubicBezTo>
                  <a:lnTo>
                    <a:pt x="138" y="14405"/>
                  </a:lnTo>
                  <a:cubicBezTo>
                    <a:pt x="47" y="14536"/>
                    <a:pt x="1" y="14687"/>
                    <a:pt x="1" y="14844"/>
                  </a:cubicBezTo>
                  <a:cubicBezTo>
                    <a:pt x="1" y="15276"/>
                    <a:pt x="348" y="15623"/>
                    <a:pt x="780" y="15623"/>
                  </a:cubicBezTo>
                  <a:cubicBezTo>
                    <a:pt x="1035" y="15623"/>
                    <a:pt x="1277" y="15499"/>
                    <a:pt x="1421" y="15283"/>
                  </a:cubicBezTo>
                  <a:lnTo>
                    <a:pt x="11018" y="1222"/>
                  </a:lnTo>
                  <a:cubicBezTo>
                    <a:pt x="11260" y="862"/>
                    <a:pt x="11168" y="378"/>
                    <a:pt x="10815" y="136"/>
                  </a:cubicBezTo>
                  <a:cubicBezTo>
                    <a:pt x="10681" y="44"/>
                    <a:pt x="10530" y="1"/>
                    <a:pt x="10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3"/>
            <p:cNvSpPr/>
            <p:nvPr/>
          </p:nvSpPr>
          <p:spPr>
            <a:xfrm>
              <a:off x="6926596" y="1405921"/>
              <a:ext cx="425303" cy="18090"/>
            </a:xfrm>
            <a:custGeom>
              <a:avLst/>
              <a:gdLst/>
              <a:ahLst/>
              <a:cxnLst/>
              <a:rect l="l" t="t" r="r" b="b"/>
              <a:pathLst>
                <a:path w="14788" h="629" extrusionOk="0">
                  <a:moveTo>
                    <a:pt x="348" y="0"/>
                  </a:moveTo>
                  <a:cubicBezTo>
                    <a:pt x="151" y="0"/>
                    <a:pt x="1" y="184"/>
                    <a:pt x="47" y="387"/>
                  </a:cubicBezTo>
                  <a:cubicBezTo>
                    <a:pt x="79" y="531"/>
                    <a:pt x="210" y="629"/>
                    <a:pt x="361" y="629"/>
                  </a:cubicBezTo>
                  <a:lnTo>
                    <a:pt x="14441" y="629"/>
                  </a:lnTo>
                  <a:cubicBezTo>
                    <a:pt x="14637" y="629"/>
                    <a:pt x="14788" y="445"/>
                    <a:pt x="14742" y="236"/>
                  </a:cubicBezTo>
                  <a:cubicBezTo>
                    <a:pt x="14709" y="99"/>
                    <a:pt x="14578" y="0"/>
                    <a:pt x="14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pic>
        <p:nvPicPr>
          <p:cNvPr id="1244" name="Google Shape;12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01" y="1684269"/>
            <a:ext cx="1623747" cy="132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593" y="3029844"/>
            <a:ext cx="1159475" cy="13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240" y="2873425"/>
            <a:ext cx="2585896" cy="18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763" y="2703300"/>
            <a:ext cx="1822925" cy="182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6305" y="1661481"/>
            <a:ext cx="1629350" cy="18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9265" y="1595075"/>
            <a:ext cx="2325837" cy="18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74"/>
          <p:cNvSpPr txBox="1"/>
          <p:nvPr/>
        </p:nvSpPr>
        <p:spPr>
          <a:xfrm>
            <a:off x="1033650" y="1259175"/>
            <a:ext cx="7076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861"/>
                </a:solidFill>
                <a:latin typeface="Barlow"/>
                <a:ea typeface="Barlow"/>
                <a:cs typeface="Barlow"/>
                <a:sym typeface="Barlow"/>
              </a:rPr>
              <a:t>Here’s an assortment of alternative resources whose style fits the one of this template:</a:t>
            </a:r>
            <a:endParaRPr>
              <a:solidFill>
                <a:srgbClr val="0018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BA1EE5-87CA-4670-8FF4-EBB73BCA0AAE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kumimoji="0" lang="en" altLang="zh-CN" sz="3000" b="1" i="0" u="none" strike="noStrike" kern="0" cap="none" spc="0" normalizeH="0" baseline="0" noProof="0" dirty="0">
                <a:ln>
                  <a:noFill/>
                </a:ln>
                <a:solidFill>
                  <a:srgbClr val="003697"/>
                </a:solidFill>
                <a:effectLst/>
                <a:uLnTx/>
                <a:uFillTx/>
                <a:latin typeface="Space Grotesk"/>
                <a:sym typeface="Space Grotesk"/>
              </a:rPr>
              <a:t>Contents</a:t>
            </a:r>
            <a:endParaRPr lang="zh-CN" altLang="en-US" dirty="0"/>
          </a:p>
        </p:txBody>
      </p:sp>
      <p:sp>
        <p:nvSpPr>
          <p:cNvPr id="11" name="Google Shape;305;p47">
            <a:extLst>
              <a:ext uri="{FF2B5EF4-FFF2-40B4-BE49-F238E27FC236}">
                <a16:creationId xmlns:a16="http://schemas.microsoft.com/office/drawing/2014/main" id="{313B9A0F-1DDD-49CE-80F7-63E4DA7CA1E2}"/>
              </a:ext>
            </a:extLst>
          </p:cNvPr>
          <p:cNvSpPr/>
          <p:nvPr/>
        </p:nvSpPr>
        <p:spPr>
          <a:xfrm>
            <a:off x="937700" y="2581450"/>
            <a:ext cx="2175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" name="Google Shape;306;p47">
            <a:extLst>
              <a:ext uri="{FF2B5EF4-FFF2-40B4-BE49-F238E27FC236}">
                <a16:creationId xmlns:a16="http://schemas.microsoft.com/office/drawing/2014/main" id="{9F7E6C97-0205-491B-9364-9DC34E850FAD}"/>
              </a:ext>
            </a:extLst>
          </p:cNvPr>
          <p:cNvSpPr/>
          <p:nvPr/>
        </p:nvSpPr>
        <p:spPr>
          <a:xfrm>
            <a:off x="3484425" y="2581450"/>
            <a:ext cx="2175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" name="Google Shape;307;p47">
            <a:extLst>
              <a:ext uri="{FF2B5EF4-FFF2-40B4-BE49-F238E27FC236}">
                <a16:creationId xmlns:a16="http://schemas.microsoft.com/office/drawing/2014/main" id="{87FD38E2-5784-4095-B2E1-48A047E7BBF6}"/>
              </a:ext>
            </a:extLst>
          </p:cNvPr>
          <p:cNvSpPr/>
          <p:nvPr/>
        </p:nvSpPr>
        <p:spPr>
          <a:xfrm>
            <a:off x="6031150" y="2581450"/>
            <a:ext cx="2175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312;p47">
            <a:extLst>
              <a:ext uri="{FF2B5EF4-FFF2-40B4-BE49-F238E27FC236}">
                <a16:creationId xmlns:a16="http://schemas.microsoft.com/office/drawing/2014/main" id="{4E2DC57E-0376-499C-B2BB-39B6EC5D630C}"/>
              </a:ext>
            </a:extLst>
          </p:cNvPr>
          <p:cNvSpPr/>
          <p:nvPr/>
        </p:nvSpPr>
        <p:spPr>
          <a:xfrm>
            <a:off x="1874000" y="2049213"/>
            <a:ext cx="302700" cy="334800"/>
          </a:xfrm>
          <a:prstGeom prst="mathMin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3;p47">
            <a:extLst>
              <a:ext uri="{FF2B5EF4-FFF2-40B4-BE49-F238E27FC236}">
                <a16:creationId xmlns:a16="http://schemas.microsoft.com/office/drawing/2014/main" id="{F96F945A-2A4D-47BB-9509-A464356B7F87}"/>
              </a:ext>
            </a:extLst>
          </p:cNvPr>
          <p:cNvSpPr/>
          <p:nvPr/>
        </p:nvSpPr>
        <p:spPr>
          <a:xfrm>
            <a:off x="4420725" y="2065263"/>
            <a:ext cx="302700" cy="302700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67;p49">
            <a:extLst>
              <a:ext uri="{FF2B5EF4-FFF2-40B4-BE49-F238E27FC236}">
                <a16:creationId xmlns:a16="http://schemas.microsoft.com/office/drawing/2014/main" id="{7CAA5C0F-16AE-4305-A47C-6BA4134033A7}"/>
              </a:ext>
            </a:extLst>
          </p:cNvPr>
          <p:cNvGrpSpPr/>
          <p:nvPr/>
        </p:nvGrpSpPr>
        <p:grpSpPr>
          <a:xfrm>
            <a:off x="1817501" y="1892822"/>
            <a:ext cx="415697" cy="491191"/>
            <a:chOff x="1014403" y="1939247"/>
            <a:chExt cx="415697" cy="491191"/>
          </a:xfrm>
        </p:grpSpPr>
        <p:sp>
          <p:nvSpPr>
            <p:cNvPr id="34" name="Google Shape;368;p49">
              <a:extLst>
                <a:ext uri="{FF2B5EF4-FFF2-40B4-BE49-F238E27FC236}">
                  <a16:creationId xmlns:a16="http://schemas.microsoft.com/office/drawing/2014/main" id="{47F84187-FA1F-4E32-8EEC-2A90CEA81FEF}"/>
                </a:ext>
              </a:extLst>
            </p:cNvPr>
            <p:cNvSpPr/>
            <p:nvPr/>
          </p:nvSpPr>
          <p:spPr>
            <a:xfrm>
              <a:off x="1014403" y="2119600"/>
              <a:ext cx="332092" cy="310838"/>
            </a:xfrm>
            <a:custGeom>
              <a:avLst/>
              <a:gdLst/>
              <a:ahLst/>
              <a:cxnLst/>
              <a:rect l="l" t="t" r="r" b="b"/>
              <a:pathLst>
                <a:path w="11547" h="10808" extrusionOk="0">
                  <a:moveTo>
                    <a:pt x="4032" y="0"/>
                  </a:moveTo>
                  <a:lnTo>
                    <a:pt x="4032" y="3790"/>
                  </a:lnTo>
                  <a:lnTo>
                    <a:pt x="321" y="9223"/>
                  </a:lnTo>
                  <a:cubicBezTo>
                    <a:pt x="0" y="9675"/>
                    <a:pt x="105" y="10303"/>
                    <a:pt x="557" y="10624"/>
                  </a:cubicBezTo>
                  <a:cubicBezTo>
                    <a:pt x="714" y="10735"/>
                    <a:pt x="897" y="10794"/>
                    <a:pt x="1093" y="10807"/>
                  </a:cubicBezTo>
                  <a:lnTo>
                    <a:pt x="10572" y="10807"/>
                  </a:lnTo>
                  <a:cubicBezTo>
                    <a:pt x="11122" y="10781"/>
                    <a:pt x="11547" y="10310"/>
                    <a:pt x="11527" y="9760"/>
                  </a:cubicBezTo>
                  <a:cubicBezTo>
                    <a:pt x="11514" y="9564"/>
                    <a:pt x="11455" y="9381"/>
                    <a:pt x="11338" y="9223"/>
                  </a:cubicBezTo>
                  <a:lnTo>
                    <a:pt x="7633" y="3790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9;p49">
              <a:extLst>
                <a:ext uri="{FF2B5EF4-FFF2-40B4-BE49-F238E27FC236}">
                  <a16:creationId xmlns:a16="http://schemas.microsoft.com/office/drawing/2014/main" id="{9FBB26A4-45D5-4678-A140-576076411FCC}"/>
                </a:ext>
              </a:extLst>
            </p:cNvPr>
            <p:cNvSpPr/>
            <p:nvPr/>
          </p:nvSpPr>
          <p:spPr>
            <a:xfrm>
              <a:off x="1014575" y="2308611"/>
              <a:ext cx="332494" cy="121827"/>
            </a:xfrm>
            <a:custGeom>
              <a:avLst/>
              <a:gdLst/>
              <a:ahLst/>
              <a:cxnLst/>
              <a:rect l="l" t="t" r="r" b="b"/>
              <a:pathLst>
                <a:path w="11561" h="4236" extrusionOk="0">
                  <a:moveTo>
                    <a:pt x="2141" y="0"/>
                  </a:moveTo>
                  <a:lnTo>
                    <a:pt x="321" y="2651"/>
                  </a:lnTo>
                  <a:cubicBezTo>
                    <a:pt x="1" y="3103"/>
                    <a:pt x="112" y="3731"/>
                    <a:pt x="564" y="4052"/>
                  </a:cubicBezTo>
                  <a:cubicBezTo>
                    <a:pt x="714" y="4163"/>
                    <a:pt x="904" y="4222"/>
                    <a:pt x="1094" y="4235"/>
                  </a:cubicBezTo>
                  <a:lnTo>
                    <a:pt x="10579" y="4235"/>
                  </a:lnTo>
                  <a:cubicBezTo>
                    <a:pt x="11135" y="4209"/>
                    <a:pt x="11561" y="3738"/>
                    <a:pt x="11534" y="3188"/>
                  </a:cubicBezTo>
                  <a:cubicBezTo>
                    <a:pt x="11528" y="2998"/>
                    <a:pt x="11462" y="2809"/>
                    <a:pt x="11351" y="2651"/>
                  </a:cubicBezTo>
                  <a:lnTo>
                    <a:pt x="9538" y="0"/>
                  </a:ln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0;p49">
              <a:extLst>
                <a:ext uri="{FF2B5EF4-FFF2-40B4-BE49-F238E27FC236}">
                  <a16:creationId xmlns:a16="http://schemas.microsoft.com/office/drawing/2014/main" id="{8017CB4E-73CB-4E7F-8A55-0C736BBCA83D}"/>
                </a:ext>
              </a:extLst>
            </p:cNvPr>
            <p:cNvSpPr/>
            <p:nvPr/>
          </p:nvSpPr>
          <p:spPr>
            <a:xfrm>
              <a:off x="1217535" y="1939247"/>
              <a:ext cx="212565" cy="136150"/>
            </a:xfrm>
            <a:custGeom>
              <a:avLst/>
              <a:gdLst/>
              <a:ahLst/>
              <a:cxnLst/>
              <a:rect l="l" t="t" r="r" b="b"/>
              <a:pathLst>
                <a:path w="7391" h="4734" extrusionOk="0">
                  <a:moveTo>
                    <a:pt x="3744" y="1"/>
                  </a:moveTo>
                  <a:cubicBezTo>
                    <a:pt x="1722" y="1"/>
                    <a:pt x="92" y="1022"/>
                    <a:pt x="92" y="2285"/>
                  </a:cubicBezTo>
                  <a:cubicBezTo>
                    <a:pt x="98" y="2671"/>
                    <a:pt x="242" y="3038"/>
                    <a:pt x="498" y="3326"/>
                  </a:cubicBezTo>
                  <a:lnTo>
                    <a:pt x="0" y="4733"/>
                  </a:lnTo>
                  <a:lnTo>
                    <a:pt x="0" y="4733"/>
                  </a:lnTo>
                  <a:lnTo>
                    <a:pt x="2055" y="4308"/>
                  </a:lnTo>
                  <a:cubicBezTo>
                    <a:pt x="2599" y="4484"/>
                    <a:pt x="3168" y="4569"/>
                    <a:pt x="3744" y="4569"/>
                  </a:cubicBezTo>
                  <a:cubicBezTo>
                    <a:pt x="5760" y="4569"/>
                    <a:pt x="7390" y="3548"/>
                    <a:pt x="7390" y="2285"/>
                  </a:cubicBezTo>
                  <a:cubicBezTo>
                    <a:pt x="7390" y="1022"/>
                    <a:pt x="5760" y="1"/>
                    <a:pt x="3744" y="1"/>
                  </a:cubicBezTo>
                  <a:close/>
                </a:path>
              </a:pathLst>
            </a:custGeom>
            <a:solidFill>
              <a:srgbClr val="009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1;p49">
              <a:extLst>
                <a:ext uri="{FF2B5EF4-FFF2-40B4-BE49-F238E27FC236}">
                  <a16:creationId xmlns:a16="http://schemas.microsoft.com/office/drawing/2014/main" id="{0EF5B97E-5CB1-4476-B71D-C560012F3FAE}"/>
                </a:ext>
              </a:extLst>
            </p:cNvPr>
            <p:cNvSpPr/>
            <p:nvPr/>
          </p:nvSpPr>
          <p:spPr>
            <a:xfrm>
              <a:off x="1287738" y="1964958"/>
              <a:ext cx="82685" cy="72590"/>
            </a:xfrm>
            <a:custGeom>
              <a:avLst/>
              <a:gdLst/>
              <a:ahLst/>
              <a:cxnLst/>
              <a:rect l="l" t="t" r="r" b="b"/>
              <a:pathLst>
                <a:path w="2875" h="2524" extrusionOk="0">
                  <a:moveTo>
                    <a:pt x="2527" y="0"/>
                  </a:moveTo>
                  <a:cubicBezTo>
                    <a:pt x="2432" y="0"/>
                    <a:pt x="2338" y="45"/>
                    <a:pt x="2279" y="128"/>
                  </a:cubicBezTo>
                  <a:lnTo>
                    <a:pt x="1081" y="1744"/>
                  </a:lnTo>
                  <a:lnTo>
                    <a:pt x="551" y="1247"/>
                  </a:lnTo>
                  <a:cubicBezTo>
                    <a:pt x="491" y="1190"/>
                    <a:pt x="416" y="1163"/>
                    <a:pt x="342" y="1163"/>
                  </a:cubicBezTo>
                  <a:cubicBezTo>
                    <a:pt x="261" y="1163"/>
                    <a:pt x="180" y="1195"/>
                    <a:pt x="119" y="1260"/>
                  </a:cubicBezTo>
                  <a:cubicBezTo>
                    <a:pt x="1" y="1384"/>
                    <a:pt x="1" y="1581"/>
                    <a:pt x="125" y="1699"/>
                  </a:cubicBezTo>
                  <a:lnTo>
                    <a:pt x="911" y="2438"/>
                  </a:lnTo>
                  <a:cubicBezTo>
                    <a:pt x="969" y="2491"/>
                    <a:pt x="1041" y="2523"/>
                    <a:pt x="1120" y="2523"/>
                  </a:cubicBezTo>
                  <a:lnTo>
                    <a:pt x="1153" y="2523"/>
                  </a:lnTo>
                  <a:cubicBezTo>
                    <a:pt x="1238" y="2510"/>
                    <a:pt x="1316" y="2465"/>
                    <a:pt x="1375" y="2393"/>
                  </a:cubicBezTo>
                  <a:lnTo>
                    <a:pt x="2776" y="494"/>
                  </a:lnTo>
                  <a:cubicBezTo>
                    <a:pt x="2874" y="357"/>
                    <a:pt x="2848" y="160"/>
                    <a:pt x="2711" y="62"/>
                  </a:cubicBezTo>
                  <a:cubicBezTo>
                    <a:pt x="2656" y="20"/>
                    <a:pt x="2591" y="0"/>
                    <a:pt x="2527" y="0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2;p49">
              <a:extLst>
                <a:ext uri="{FF2B5EF4-FFF2-40B4-BE49-F238E27FC236}">
                  <a16:creationId xmlns:a16="http://schemas.microsoft.com/office/drawing/2014/main" id="{F4F1942B-4088-4103-AF96-AD007B7B9C06}"/>
                </a:ext>
              </a:extLst>
            </p:cNvPr>
            <p:cNvSpPr/>
            <p:nvPr/>
          </p:nvSpPr>
          <p:spPr>
            <a:xfrm>
              <a:off x="1105514" y="2109995"/>
              <a:ext cx="157030" cy="18291"/>
            </a:xfrm>
            <a:custGeom>
              <a:avLst/>
              <a:gdLst/>
              <a:ahLst/>
              <a:cxnLst/>
              <a:rect l="l" t="t" r="r" b="b"/>
              <a:pathLst>
                <a:path w="5460" h="636" extrusionOk="0">
                  <a:moveTo>
                    <a:pt x="354" y="1"/>
                  </a:moveTo>
                  <a:cubicBezTo>
                    <a:pt x="157" y="1"/>
                    <a:pt x="0" y="190"/>
                    <a:pt x="46" y="393"/>
                  </a:cubicBezTo>
                  <a:cubicBezTo>
                    <a:pt x="79" y="537"/>
                    <a:pt x="216" y="635"/>
                    <a:pt x="360" y="635"/>
                  </a:cubicBezTo>
                  <a:lnTo>
                    <a:pt x="5113" y="635"/>
                  </a:lnTo>
                  <a:cubicBezTo>
                    <a:pt x="5309" y="635"/>
                    <a:pt x="5460" y="452"/>
                    <a:pt x="5414" y="243"/>
                  </a:cubicBezTo>
                  <a:cubicBezTo>
                    <a:pt x="5381" y="99"/>
                    <a:pt x="5250" y="1"/>
                    <a:pt x="5100" y="1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73;p49">
            <a:extLst>
              <a:ext uri="{FF2B5EF4-FFF2-40B4-BE49-F238E27FC236}">
                <a16:creationId xmlns:a16="http://schemas.microsoft.com/office/drawing/2014/main" id="{0F43F6F6-BC5F-419B-BD00-73D2AE60DABD}"/>
              </a:ext>
            </a:extLst>
          </p:cNvPr>
          <p:cNvGrpSpPr/>
          <p:nvPr/>
        </p:nvGrpSpPr>
        <p:grpSpPr>
          <a:xfrm>
            <a:off x="4351823" y="1971228"/>
            <a:ext cx="450152" cy="499468"/>
            <a:chOff x="6914172" y="3954927"/>
            <a:chExt cx="450152" cy="499468"/>
          </a:xfrm>
        </p:grpSpPr>
        <p:sp>
          <p:nvSpPr>
            <p:cNvPr id="40" name="Google Shape;374;p49">
              <a:extLst>
                <a:ext uri="{FF2B5EF4-FFF2-40B4-BE49-F238E27FC236}">
                  <a16:creationId xmlns:a16="http://schemas.microsoft.com/office/drawing/2014/main" id="{22E334C5-6414-492D-8C7F-7C704407FDAE}"/>
                </a:ext>
              </a:extLst>
            </p:cNvPr>
            <p:cNvSpPr/>
            <p:nvPr/>
          </p:nvSpPr>
          <p:spPr>
            <a:xfrm>
              <a:off x="6914172" y="3988425"/>
              <a:ext cx="450152" cy="450152"/>
            </a:xfrm>
            <a:custGeom>
              <a:avLst/>
              <a:gdLst/>
              <a:ahLst/>
              <a:cxnLst/>
              <a:rect l="l" t="t" r="r" b="b"/>
              <a:pathLst>
                <a:path w="15652" h="15652" extrusionOk="0">
                  <a:moveTo>
                    <a:pt x="7823" y="609"/>
                  </a:moveTo>
                  <a:cubicBezTo>
                    <a:pt x="11809" y="616"/>
                    <a:pt x="15036" y="3843"/>
                    <a:pt x="15043" y="7823"/>
                  </a:cubicBezTo>
                  <a:cubicBezTo>
                    <a:pt x="15043" y="11809"/>
                    <a:pt x="11809" y="15043"/>
                    <a:pt x="7823" y="15043"/>
                  </a:cubicBezTo>
                  <a:cubicBezTo>
                    <a:pt x="3843" y="15043"/>
                    <a:pt x="610" y="11809"/>
                    <a:pt x="610" y="7823"/>
                  </a:cubicBezTo>
                  <a:cubicBezTo>
                    <a:pt x="610" y="3843"/>
                    <a:pt x="3843" y="609"/>
                    <a:pt x="7823" y="609"/>
                  </a:cubicBezTo>
                  <a:close/>
                  <a:moveTo>
                    <a:pt x="7823" y="0"/>
                  </a:moveTo>
                  <a:cubicBezTo>
                    <a:pt x="3503" y="0"/>
                    <a:pt x="1" y="3502"/>
                    <a:pt x="1" y="7823"/>
                  </a:cubicBezTo>
                  <a:cubicBezTo>
                    <a:pt x="1" y="12149"/>
                    <a:pt x="3503" y="15651"/>
                    <a:pt x="7823" y="15651"/>
                  </a:cubicBezTo>
                  <a:cubicBezTo>
                    <a:pt x="12143" y="15645"/>
                    <a:pt x="15645" y="12143"/>
                    <a:pt x="15652" y="7823"/>
                  </a:cubicBezTo>
                  <a:cubicBezTo>
                    <a:pt x="15652" y="3502"/>
                    <a:pt x="12150" y="0"/>
                    <a:pt x="7823" y="0"/>
                  </a:cubicBezTo>
                  <a:close/>
                </a:path>
              </a:pathLst>
            </a:custGeom>
            <a:solidFill>
              <a:srgbClr val="002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5;p49">
              <a:extLst>
                <a:ext uri="{FF2B5EF4-FFF2-40B4-BE49-F238E27FC236}">
                  <a16:creationId xmlns:a16="http://schemas.microsoft.com/office/drawing/2014/main" id="{5B414221-2C1D-426D-A13C-2737F4FF5B21}"/>
                </a:ext>
              </a:extLst>
            </p:cNvPr>
            <p:cNvSpPr/>
            <p:nvPr/>
          </p:nvSpPr>
          <p:spPr>
            <a:xfrm>
              <a:off x="6992686" y="4066911"/>
              <a:ext cx="293151" cy="292978"/>
            </a:xfrm>
            <a:custGeom>
              <a:avLst/>
              <a:gdLst/>
              <a:ahLst/>
              <a:cxnLst/>
              <a:rect l="l" t="t" r="r" b="b"/>
              <a:pathLst>
                <a:path w="10193" h="10187" extrusionOk="0">
                  <a:moveTo>
                    <a:pt x="5093" y="610"/>
                  </a:moveTo>
                  <a:cubicBezTo>
                    <a:pt x="7574" y="616"/>
                    <a:pt x="9577" y="2619"/>
                    <a:pt x="9577" y="5094"/>
                  </a:cubicBezTo>
                  <a:cubicBezTo>
                    <a:pt x="9577" y="7574"/>
                    <a:pt x="7574" y="9577"/>
                    <a:pt x="5093" y="9577"/>
                  </a:cubicBezTo>
                  <a:cubicBezTo>
                    <a:pt x="2619" y="9577"/>
                    <a:pt x="616" y="7574"/>
                    <a:pt x="616" y="5094"/>
                  </a:cubicBezTo>
                  <a:cubicBezTo>
                    <a:pt x="616" y="2619"/>
                    <a:pt x="2619" y="610"/>
                    <a:pt x="5093" y="610"/>
                  </a:cubicBezTo>
                  <a:close/>
                  <a:moveTo>
                    <a:pt x="5093" y="1"/>
                  </a:moveTo>
                  <a:cubicBezTo>
                    <a:pt x="2285" y="1"/>
                    <a:pt x="0" y="2285"/>
                    <a:pt x="0" y="5094"/>
                  </a:cubicBezTo>
                  <a:cubicBezTo>
                    <a:pt x="0" y="7908"/>
                    <a:pt x="2285" y="10186"/>
                    <a:pt x="5093" y="10186"/>
                  </a:cubicBezTo>
                  <a:cubicBezTo>
                    <a:pt x="7908" y="10186"/>
                    <a:pt x="10186" y="7908"/>
                    <a:pt x="10192" y="5094"/>
                  </a:cubicBezTo>
                  <a:cubicBezTo>
                    <a:pt x="10192" y="2285"/>
                    <a:pt x="7908" y="1"/>
                    <a:pt x="5093" y="1"/>
                  </a:cubicBezTo>
                  <a:close/>
                </a:path>
              </a:pathLst>
            </a:custGeom>
            <a:solidFill>
              <a:srgbClr val="002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6;p49">
              <a:extLst>
                <a:ext uri="{FF2B5EF4-FFF2-40B4-BE49-F238E27FC236}">
                  <a16:creationId xmlns:a16="http://schemas.microsoft.com/office/drawing/2014/main" id="{FA3A82E2-39C6-49CB-B597-1E163D0A9770}"/>
                </a:ext>
              </a:extLst>
            </p:cNvPr>
            <p:cNvSpPr/>
            <p:nvPr/>
          </p:nvSpPr>
          <p:spPr>
            <a:xfrm>
              <a:off x="7071374" y="3963583"/>
              <a:ext cx="135373" cy="482391"/>
            </a:xfrm>
            <a:custGeom>
              <a:avLst/>
              <a:gdLst/>
              <a:ahLst/>
              <a:cxnLst/>
              <a:rect l="l" t="t" r="r" b="b"/>
              <a:pathLst>
                <a:path w="4707" h="16773" extrusionOk="0">
                  <a:moveTo>
                    <a:pt x="1" y="0"/>
                  </a:moveTo>
                  <a:lnTo>
                    <a:pt x="1" y="14427"/>
                  </a:lnTo>
                  <a:cubicBezTo>
                    <a:pt x="1" y="15720"/>
                    <a:pt x="1062" y="16773"/>
                    <a:pt x="2363" y="16773"/>
                  </a:cubicBezTo>
                  <a:cubicBezTo>
                    <a:pt x="2452" y="16773"/>
                    <a:pt x="2541" y="16768"/>
                    <a:pt x="2632" y="16758"/>
                  </a:cubicBezTo>
                  <a:cubicBezTo>
                    <a:pt x="3817" y="16620"/>
                    <a:pt x="4707" y="15593"/>
                    <a:pt x="4707" y="14401"/>
                  </a:cubicBezTo>
                  <a:lnTo>
                    <a:pt x="4707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7;p49">
              <a:extLst>
                <a:ext uri="{FF2B5EF4-FFF2-40B4-BE49-F238E27FC236}">
                  <a16:creationId xmlns:a16="http://schemas.microsoft.com/office/drawing/2014/main" id="{04BFBF22-91C6-4750-B916-D5ED0B103731}"/>
                </a:ext>
              </a:extLst>
            </p:cNvPr>
            <p:cNvSpPr/>
            <p:nvPr/>
          </p:nvSpPr>
          <p:spPr>
            <a:xfrm>
              <a:off x="7034676" y="3954927"/>
              <a:ext cx="209171" cy="17342"/>
            </a:xfrm>
            <a:custGeom>
              <a:avLst/>
              <a:gdLst/>
              <a:ahLst/>
              <a:cxnLst/>
              <a:rect l="l" t="t" r="r" b="b"/>
              <a:pathLst>
                <a:path w="7273" h="603" extrusionOk="0">
                  <a:moveTo>
                    <a:pt x="327" y="0"/>
                  </a:moveTo>
                  <a:cubicBezTo>
                    <a:pt x="144" y="0"/>
                    <a:pt x="0" y="164"/>
                    <a:pt x="26" y="347"/>
                  </a:cubicBezTo>
                  <a:cubicBezTo>
                    <a:pt x="46" y="498"/>
                    <a:pt x="183" y="603"/>
                    <a:pt x="334" y="603"/>
                  </a:cubicBezTo>
                  <a:lnTo>
                    <a:pt x="6945" y="603"/>
                  </a:lnTo>
                  <a:cubicBezTo>
                    <a:pt x="7128" y="603"/>
                    <a:pt x="7272" y="445"/>
                    <a:pt x="7246" y="262"/>
                  </a:cubicBezTo>
                  <a:cubicBezTo>
                    <a:pt x="7220" y="112"/>
                    <a:pt x="7089" y="0"/>
                    <a:pt x="6939" y="0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8;p49">
              <a:extLst>
                <a:ext uri="{FF2B5EF4-FFF2-40B4-BE49-F238E27FC236}">
                  <a16:creationId xmlns:a16="http://schemas.microsoft.com/office/drawing/2014/main" id="{7FED033D-5723-4336-AADE-C3B7FDA3E8D2}"/>
                </a:ext>
              </a:extLst>
            </p:cNvPr>
            <p:cNvSpPr/>
            <p:nvPr/>
          </p:nvSpPr>
          <p:spPr>
            <a:xfrm>
              <a:off x="7071374" y="4137143"/>
              <a:ext cx="135373" cy="317252"/>
            </a:xfrm>
            <a:custGeom>
              <a:avLst/>
              <a:gdLst/>
              <a:ahLst/>
              <a:cxnLst/>
              <a:rect l="l" t="t" r="r" b="b"/>
              <a:pathLst>
                <a:path w="4707" h="11031" extrusionOk="0">
                  <a:moveTo>
                    <a:pt x="1" y="1"/>
                  </a:moveTo>
                  <a:lnTo>
                    <a:pt x="1" y="8687"/>
                  </a:lnTo>
                  <a:cubicBezTo>
                    <a:pt x="7" y="9983"/>
                    <a:pt x="1054" y="11030"/>
                    <a:pt x="2357" y="11030"/>
                  </a:cubicBezTo>
                  <a:cubicBezTo>
                    <a:pt x="3653" y="11030"/>
                    <a:pt x="4707" y="9976"/>
                    <a:pt x="4707" y="8687"/>
                  </a:cubicBezTo>
                  <a:lnTo>
                    <a:pt x="4707" y="1"/>
                  </a:lnTo>
                  <a:close/>
                </a:path>
              </a:pathLst>
            </a:custGeom>
            <a:solidFill>
              <a:srgbClr val="009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9;p49">
              <a:extLst>
                <a:ext uri="{FF2B5EF4-FFF2-40B4-BE49-F238E27FC236}">
                  <a16:creationId xmlns:a16="http://schemas.microsoft.com/office/drawing/2014/main" id="{5A40D3C6-8B8C-488C-9538-FE702B1A46E4}"/>
                </a:ext>
              </a:extLst>
            </p:cNvPr>
            <p:cNvSpPr/>
            <p:nvPr/>
          </p:nvSpPr>
          <p:spPr>
            <a:xfrm>
              <a:off x="7244566" y="4201709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1" y="485"/>
                    <a:pt x="1" y="1081"/>
                  </a:cubicBezTo>
                  <a:cubicBezTo>
                    <a:pt x="1" y="1670"/>
                    <a:pt x="485" y="2154"/>
                    <a:pt x="1081" y="2154"/>
                  </a:cubicBezTo>
                  <a:cubicBezTo>
                    <a:pt x="1676" y="2154"/>
                    <a:pt x="2154" y="1670"/>
                    <a:pt x="2154" y="1081"/>
                  </a:cubicBezTo>
                  <a:cubicBezTo>
                    <a:pt x="2154" y="485"/>
                    <a:pt x="1676" y="1"/>
                    <a:pt x="1081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0;p49">
              <a:extLst>
                <a:ext uri="{FF2B5EF4-FFF2-40B4-BE49-F238E27FC236}">
                  <a16:creationId xmlns:a16="http://schemas.microsoft.com/office/drawing/2014/main" id="{D46B6F75-5E33-4DFA-9C93-17217EDFF7BD}"/>
                </a:ext>
              </a:extLst>
            </p:cNvPr>
            <p:cNvSpPr/>
            <p:nvPr/>
          </p:nvSpPr>
          <p:spPr>
            <a:xfrm>
              <a:off x="6939595" y="4039244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0" y="485"/>
                    <a:pt x="0" y="1081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81"/>
                  </a:cubicBezTo>
                  <a:cubicBezTo>
                    <a:pt x="2154" y="485"/>
                    <a:pt x="1670" y="1"/>
                    <a:pt x="1081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1;p49">
              <a:extLst>
                <a:ext uri="{FF2B5EF4-FFF2-40B4-BE49-F238E27FC236}">
                  <a16:creationId xmlns:a16="http://schemas.microsoft.com/office/drawing/2014/main" id="{F35E5C02-91AD-45A9-B601-E9C60379474B}"/>
                </a:ext>
              </a:extLst>
            </p:cNvPr>
            <p:cNvSpPr/>
            <p:nvPr/>
          </p:nvSpPr>
          <p:spPr>
            <a:xfrm>
              <a:off x="6939595" y="4313356"/>
              <a:ext cx="61978" cy="61949"/>
            </a:xfrm>
            <a:custGeom>
              <a:avLst/>
              <a:gdLst/>
              <a:ahLst/>
              <a:cxnLst/>
              <a:rect l="l" t="t" r="r" b="b"/>
              <a:pathLst>
                <a:path w="2155" h="2154" extrusionOk="0">
                  <a:moveTo>
                    <a:pt x="1081" y="0"/>
                  </a:moveTo>
                  <a:cubicBezTo>
                    <a:pt x="485" y="0"/>
                    <a:pt x="0" y="485"/>
                    <a:pt x="0" y="1074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74"/>
                  </a:cubicBezTo>
                  <a:cubicBezTo>
                    <a:pt x="2154" y="485"/>
                    <a:pt x="1670" y="0"/>
                    <a:pt x="1081" y="0"/>
                  </a:cubicBezTo>
                  <a:close/>
                </a:path>
              </a:pathLst>
            </a:custGeom>
            <a:solidFill>
              <a:srgbClr val="8017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382;p49">
            <a:extLst>
              <a:ext uri="{FF2B5EF4-FFF2-40B4-BE49-F238E27FC236}">
                <a16:creationId xmlns:a16="http://schemas.microsoft.com/office/drawing/2014/main" id="{22F8DD60-02B9-45C2-8225-FAC4AC55D47A}"/>
              </a:ext>
            </a:extLst>
          </p:cNvPr>
          <p:cNvGrpSpPr/>
          <p:nvPr/>
        </p:nvGrpSpPr>
        <p:grpSpPr>
          <a:xfrm>
            <a:off x="6900044" y="1954828"/>
            <a:ext cx="495506" cy="490933"/>
            <a:chOff x="4673365" y="1261747"/>
            <a:chExt cx="495506" cy="490933"/>
          </a:xfrm>
        </p:grpSpPr>
        <p:sp>
          <p:nvSpPr>
            <p:cNvPr id="49" name="Google Shape;383;p49">
              <a:extLst>
                <a:ext uri="{FF2B5EF4-FFF2-40B4-BE49-F238E27FC236}">
                  <a16:creationId xmlns:a16="http://schemas.microsoft.com/office/drawing/2014/main" id="{A243D96B-4246-440A-A6AD-BFB82A11B8CF}"/>
                </a:ext>
              </a:extLst>
            </p:cNvPr>
            <p:cNvSpPr/>
            <p:nvPr/>
          </p:nvSpPr>
          <p:spPr>
            <a:xfrm>
              <a:off x="4673365" y="1261747"/>
              <a:ext cx="495506" cy="490933"/>
            </a:xfrm>
            <a:custGeom>
              <a:avLst/>
              <a:gdLst/>
              <a:ahLst/>
              <a:cxnLst/>
              <a:rect l="l" t="t" r="r" b="b"/>
              <a:pathLst>
                <a:path w="17229" h="17070" extrusionOk="0">
                  <a:moveTo>
                    <a:pt x="8221" y="5979"/>
                  </a:moveTo>
                  <a:cubicBezTo>
                    <a:pt x="8315" y="5979"/>
                    <a:pt x="8409" y="5991"/>
                    <a:pt x="8503" y="6015"/>
                  </a:cubicBezTo>
                  <a:lnTo>
                    <a:pt x="10578" y="6571"/>
                  </a:lnTo>
                  <a:lnTo>
                    <a:pt x="11135" y="8653"/>
                  </a:lnTo>
                  <a:cubicBezTo>
                    <a:pt x="11239" y="9026"/>
                    <a:pt x="11128" y="9425"/>
                    <a:pt x="10853" y="9700"/>
                  </a:cubicBezTo>
                  <a:lnTo>
                    <a:pt x="9780" y="10780"/>
                  </a:lnTo>
                  <a:cubicBezTo>
                    <a:pt x="9571" y="10984"/>
                    <a:pt x="9291" y="11097"/>
                    <a:pt x="9002" y="11097"/>
                  </a:cubicBezTo>
                  <a:cubicBezTo>
                    <a:pt x="8910" y="11097"/>
                    <a:pt x="8818" y="11085"/>
                    <a:pt x="8726" y="11062"/>
                  </a:cubicBezTo>
                  <a:lnTo>
                    <a:pt x="6651" y="10499"/>
                  </a:lnTo>
                  <a:lnTo>
                    <a:pt x="6094" y="8424"/>
                  </a:lnTo>
                  <a:cubicBezTo>
                    <a:pt x="5990" y="8051"/>
                    <a:pt x="6101" y="7651"/>
                    <a:pt x="6376" y="7376"/>
                  </a:cubicBezTo>
                  <a:lnTo>
                    <a:pt x="7449" y="6296"/>
                  </a:lnTo>
                  <a:cubicBezTo>
                    <a:pt x="7656" y="6089"/>
                    <a:pt x="7934" y="5979"/>
                    <a:pt x="8221" y="5979"/>
                  </a:cubicBezTo>
                  <a:close/>
                  <a:moveTo>
                    <a:pt x="11893" y="1"/>
                  </a:moveTo>
                  <a:cubicBezTo>
                    <a:pt x="11698" y="1"/>
                    <a:pt x="11501" y="75"/>
                    <a:pt x="11351" y="222"/>
                  </a:cubicBezTo>
                  <a:lnTo>
                    <a:pt x="10473" y="1105"/>
                  </a:lnTo>
                  <a:cubicBezTo>
                    <a:pt x="9812" y="1767"/>
                    <a:pt x="9551" y="2729"/>
                    <a:pt x="9793" y="3632"/>
                  </a:cubicBezTo>
                  <a:lnTo>
                    <a:pt x="10120" y="4856"/>
                  </a:lnTo>
                  <a:lnTo>
                    <a:pt x="8896" y="4529"/>
                  </a:lnTo>
                  <a:cubicBezTo>
                    <a:pt x="8673" y="4469"/>
                    <a:pt x="8447" y="4440"/>
                    <a:pt x="8222" y="4440"/>
                  </a:cubicBezTo>
                  <a:cubicBezTo>
                    <a:pt x="7536" y="4440"/>
                    <a:pt x="6866" y="4712"/>
                    <a:pt x="6363" y="5210"/>
                  </a:cubicBezTo>
                  <a:lnTo>
                    <a:pt x="5289" y="6290"/>
                  </a:lnTo>
                  <a:cubicBezTo>
                    <a:pt x="4628" y="6951"/>
                    <a:pt x="4366" y="7913"/>
                    <a:pt x="4608" y="8816"/>
                  </a:cubicBezTo>
                  <a:lnTo>
                    <a:pt x="4936" y="10040"/>
                  </a:lnTo>
                  <a:lnTo>
                    <a:pt x="3712" y="9713"/>
                  </a:lnTo>
                  <a:cubicBezTo>
                    <a:pt x="3489" y="9653"/>
                    <a:pt x="3263" y="9624"/>
                    <a:pt x="3038" y="9624"/>
                  </a:cubicBezTo>
                  <a:cubicBezTo>
                    <a:pt x="2352" y="9624"/>
                    <a:pt x="1682" y="9896"/>
                    <a:pt x="1178" y="10394"/>
                  </a:cubicBezTo>
                  <a:lnTo>
                    <a:pt x="301" y="11271"/>
                  </a:lnTo>
                  <a:cubicBezTo>
                    <a:pt x="0" y="11572"/>
                    <a:pt x="0" y="12057"/>
                    <a:pt x="301" y="12358"/>
                  </a:cubicBezTo>
                  <a:cubicBezTo>
                    <a:pt x="452" y="12508"/>
                    <a:pt x="648" y="12584"/>
                    <a:pt x="845" y="12584"/>
                  </a:cubicBezTo>
                  <a:cubicBezTo>
                    <a:pt x="1041" y="12584"/>
                    <a:pt x="1237" y="12508"/>
                    <a:pt x="1388" y="12358"/>
                  </a:cubicBezTo>
                  <a:lnTo>
                    <a:pt x="2265" y="11481"/>
                  </a:lnTo>
                  <a:cubicBezTo>
                    <a:pt x="2472" y="11273"/>
                    <a:pt x="2750" y="11163"/>
                    <a:pt x="3036" y="11163"/>
                  </a:cubicBezTo>
                  <a:cubicBezTo>
                    <a:pt x="3130" y="11163"/>
                    <a:pt x="3225" y="11175"/>
                    <a:pt x="3319" y="11199"/>
                  </a:cubicBezTo>
                  <a:lnTo>
                    <a:pt x="5394" y="11755"/>
                  </a:lnTo>
                  <a:lnTo>
                    <a:pt x="5950" y="13837"/>
                  </a:lnTo>
                  <a:cubicBezTo>
                    <a:pt x="6055" y="14210"/>
                    <a:pt x="5944" y="14609"/>
                    <a:pt x="5669" y="14884"/>
                  </a:cubicBezTo>
                  <a:lnTo>
                    <a:pt x="4792" y="15761"/>
                  </a:lnTo>
                  <a:cubicBezTo>
                    <a:pt x="4491" y="16063"/>
                    <a:pt x="4497" y="16547"/>
                    <a:pt x="4798" y="16848"/>
                  </a:cubicBezTo>
                  <a:cubicBezTo>
                    <a:pt x="4946" y="16995"/>
                    <a:pt x="5140" y="17069"/>
                    <a:pt x="5336" y="17069"/>
                  </a:cubicBezTo>
                  <a:cubicBezTo>
                    <a:pt x="5531" y="17069"/>
                    <a:pt x="5728" y="16995"/>
                    <a:pt x="5878" y="16848"/>
                  </a:cubicBezTo>
                  <a:lnTo>
                    <a:pt x="6755" y="15971"/>
                  </a:lnTo>
                  <a:cubicBezTo>
                    <a:pt x="7417" y="15303"/>
                    <a:pt x="7678" y="14341"/>
                    <a:pt x="7436" y="13438"/>
                  </a:cubicBezTo>
                  <a:lnTo>
                    <a:pt x="7109" y="12214"/>
                  </a:lnTo>
                  <a:lnTo>
                    <a:pt x="8333" y="12541"/>
                  </a:lnTo>
                  <a:cubicBezTo>
                    <a:pt x="8556" y="12601"/>
                    <a:pt x="8783" y="12630"/>
                    <a:pt x="9008" y="12630"/>
                  </a:cubicBezTo>
                  <a:cubicBezTo>
                    <a:pt x="9693" y="12630"/>
                    <a:pt x="10362" y="12360"/>
                    <a:pt x="10860" y="11867"/>
                  </a:cubicBezTo>
                  <a:lnTo>
                    <a:pt x="11940" y="10787"/>
                  </a:lnTo>
                  <a:cubicBezTo>
                    <a:pt x="12601" y="10119"/>
                    <a:pt x="12863" y="9157"/>
                    <a:pt x="12621" y="8253"/>
                  </a:cubicBezTo>
                  <a:lnTo>
                    <a:pt x="12293" y="7029"/>
                  </a:lnTo>
                  <a:lnTo>
                    <a:pt x="13517" y="7357"/>
                  </a:lnTo>
                  <a:cubicBezTo>
                    <a:pt x="13740" y="7416"/>
                    <a:pt x="13966" y="7446"/>
                    <a:pt x="14191" y="7446"/>
                  </a:cubicBezTo>
                  <a:cubicBezTo>
                    <a:pt x="14877" y="7446"/>
                    <a:pt x="15546" y="7174"/>
                    <a:pt x="16044" y="6676"/>
                  </a:cubicBezTo>
                  <a:lnTo>
                    <a:pt x="16928" y="5799"/>
                  </a:lnTo>
                  <a:cubicBezTo>
                    <a:pt x="17229" y="5498"/>
                    <a:pt x="17222" y="5013"/>
                    <a:pt x="16928" y="4712"/>
                  </a:cubicBezTo>
                  <a:cubicBezTo>
                    <a:pt x="16777" y="4565"/>
                    <a:pt x="16581" y="4491"/>
                    <a:pt x="16384" y="4491"/>
                  </a:cubicBezTo>
                  <a:cubicBezTo>
                    <a:pt x="16188" y="4491"/>
                    <a:pt x="15992" y="4565"/>
                    <a:pt x="15841" y="4712"/>
                  </a:cubicBezTo>
                  <a:lnTo>
                    <a:pt x="14964" y="5596"/>
                  </a:lnTo>
                  <a:cubicBezTo>
                    <a:pt x="14758" y="5797"/>
                    <a:pt x="14482" y="5910"/>
                    <a:pt x="14197" y="5910"/>
                  </a:cubicBezTo>
                  <a:cubicBezTo>
                    <a:pt x="14102" y="5910"/>
                    <a:pt x="14005" y="5897"/>
                    <a:pt x="13910" y="5871"/>
                  </a:cubicBezTo>
                  <a:lnTo>
                    <a:pt x="11835" y="5314"/>
                  </a:lnTo>
                  <a:lnTo>
                    <a:pt x="11279" y="3239"/>
                  </a:lnTo>
                  <a:cubicBezTo>
                    <a:pt x="11174" y="2860"/>
                    <a:pt x="11285" y="2460"/>
                    <a:pt x="11560" y="2192"/>
                  </a:cubicBezTo>
                  <a:lnTo>
                    <a:pt x="12437" y="1308"/>
                  </a:lnTo>
                  <a:cubicBezTo>
                    <a:pt x="12738" y="1007"/>
                    <a:pt x="12732" y="523"/>
                    <a:pt x="12431" y="222"/>
                  </a:cubicBezTo>
                  <a:cubicBezTo>
                    <a:pt x="12283" y="75"/>
                    <a:pt x="12089" y="1"/>
                    <a:pt x="11893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4;p49">
              <a:extLst>
                <a:ext uri="{FF2B5EF4-FFF2-40B4-BE49-F238E27FC236}">
                  <a16:creationId xmlns:a16="http://schemas.microsoft.com/office/drawing/2014/main" id="{08C51010-FD5F-40BD-9A88-C05BD737CCC3}"/>
                </a:ext>
              </a:extLst>
            </p:cNvPr>
            <p:cNvSpPr/>
            <p:nvPr/>
          </p:nvSpPr>
          <p:spPr>
            <a:xfrm>
              <a:off x="4887397" y="1429734"/>
              <a:ext cx="112250" cy="110237"/>
            </a:xfrm>
            <a:custGeom>
              <a:avLst/>
              <a:gdLst/>
              <a:ahLst/>
              <a:cxnLst/>
              <a:rect l="l" t="t" r="r" b="b"/>
              <a:pathLst>
                <a:path w="3903" h="3833" extrusionOk="0">
                  <a:moveTo>
                    <a:pt x="344" y="0"/>
                  </a:moveTo>
                  <a:cubicBezTo>
                    <a:pt x="264" y="0"/>
                    <a:pt x="184" y="30"/>
                    <a:pt x="125" y="89"/>
                  </a:cubicBezTo>
                  <a:cubicBezTo>
                    <a:pt x="1" y="213"/>
                    <a:pt x="1" y="409"/>
                    <a:pt x="125" y="534"/>
                  </a:cubicBezTo>
                  <a:lnTo>
                    <a:pt x="3339" y="3741"/>
                  </a:lnTo>
                  <a:cubicBezTo>
                    <a:pt x="3392" y="3800"/>
                    <a:pt x="3477" y="3833"/>
                    <a:pt x="3555" y="3833"/>
                  </a:cubicBezTo>
                  <a:cubicBezTo>
                    <a:pt x="3640" y="3833"/>
                    <a:pt x="3719" y="3800"/>
                    <a:pt x="3778" y="3741"/>
                  </a:cubicBezTo>
                  <a:cubicBezTo>
                    <a:pt x="3902" y="3623"/>
                    <a:pt x="3902" y="3427"/>
                    <a:pt x="3778" y="3303"/>
                  </a:cubicBezTo>
                  <a:lnTo>
                    <a:pt x="564" y="89"/>
                  </a:lnTo>
                  <a:cubicBezTo>
                    <a:pt x="505" y="30"/>
                    <a:pt x="425" y="0"/>
                    <a:pt x="344" y="0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5;p49">
              <a:extLst>
                <a:ext uri="{FF2B5EF4-FFF2-40B4-BE49-F238E27FC236}">
                  <a16:creationId xmlns:a16="http://schemas.microsoft.com/office/drawing/2014/main" id="{E9F79DD2-434C-443E-9285-27148932337C}"/>
                </a:ext>
              </a:extLst>
            </p:cNvPr>
            <p:cNvSpPr/>
            <p:nvPr/>
          </p:nvSpPr>
          <p:spPr>
            <a:xfrm>
              <a:off x="5002811" y="1308856"/>
              <a:ext cx="112222" cy="110266"/>
            </a:xfrm>
            <a:custGeom>
              <a:avLst/>
              <a:gdLst/>
              <a:ahLst/>
              <a:cxnLst/>
              <a:rect l="l" t="t" r="r" b="b"/>
              <a:pathLst>
                <a:path w="3902" h="3834" extrusionOk="0">
                  <a:moveTo>
                    <a:pt x="346" y="1"/>
                  </a:moveTo>
                  <a:cubicBezTo>
                    <a:pt x="267" y="1"/>
                    <a:pt x="187" y="30"/>
                    <a:pt x="125" y="89"/>
                  </a:cubicBezTo>
                  <a:cubicBezTo>
                    <a:pt x="7" y="207"/>
                    <a:pt x="0" y="410"/>
                    <a:pt x="125" y="528"/>
                  </a:cubicBezTo>
                  <a:lnTo>
                    <a:pt x="3339" y="3742"/>
                  </a:lnTo>
                  <a:cubicBezTo>
                    <a:pt x="3398" y="3801"/>
                    <a:pt x="3476" y="3834"/>
                    <a:pt x="3555" y="3834"/>
                  </a:cubicBezTo>
                  <a:cubicBezTo>
                    <a:pt x="3640" y="3834"/>
                    <a:pt x="3718" y="3801"/>
                    <a:pt x="3777" y="3742"/>
                  </a:cubicBezTo>
                  <a:cubicBezTo>
                    <a:pt x="3902" y="3618"/>
                    <a:pt x="3902" y="3421"/>
                    <a:pt x="3777" y="3303"/>
                  </a:cubicBezTo>
                  <a:lnTo>
                    <a:pt x="563" y="89"/>
                  </a:lnTo>
                  <a:cubicBezTo>
                    <a:pt x="504" y="30"/>
                    <a:pt x="426" y="1"/>
                    <a:pt x="346" y="1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6;p49">
              <a:extLst>
                <a:ext uri="{FF2B5EF4-FFF2-40B4-BE49-F238E27FC236}">
                  <a16:creationId xmlns:a16="http://schemas.microsoft.com/office/drawing/2014/main" id="{63A92B75-9234-4E2A-AD1E-F3E431455D64}"/>
                </a:ext>
              </a:extLst>
            </p:cNvPr>
            <p:cNvSpPr/>
            <p:nvPr/>
          </p:nvSpPr>
          <p:spPr>
            <a:xfrm>
              <a:off x="4725305" y="1586218"/>
              <a:ext cx="112250" cy="110410"/>
            </a:xfrm>
            <a:custGeom>
              <a:avLst/>
              <a:gdLst/>
              <a:ahLst/>
              <a:cxnLst/>
              <a:rect l="l" t="t" r="r" b="b"/>
              <a:pathLst>
                <a:path w="3903" h="3839" extrusionOk="0">
                  <a:moveTo>
                    <a:pt x="347" y="1"/>
                  </a:moveTo>
                  <a:cubicBezTo>
                    <a:pt x="268" y="1"/>
                    <a:pt x="187" y="32"/>
                    <a:pt x="125" y="94"/>
                  </a:cubicBezTo>
                  <a:cubicBezTo>
                    <a:pt x="1" y="212"/>
                    <a:pt x="1" y="408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6"/>
                    <a:pt x="3778" y="3301"/>
                  </a:cubicBezTo>
                  <a:lnTo>
                    <a:pt x="564" y="94"/>
                  </a:lnTo>
                  <a:cubicBezTo>
                    <a:pt x="505" y="32"/>
                    <a:pt x="426" y="1"/>
                    <a:pt x="347" y="1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7;p49">
              <a:extLst>
                <a:ext uri="{FF2B5EF4-FFF2-40B4-BE49-F238E27FC236}">
                  <a16:creationId xmlns:a16="http://schemas.microsoft.com/office/drawing/2014/main" id="{33B28D85-F33D-4AB5-9F0C-75D44ACA87D7}"/>
                </a:ext>
              </a:extLst>
            </p:cNvPr>
            <p:cNvSpPr/>
            <p:nvPr/>
          </p:nvSpPr>
          <p:spPr>
            <a:xfrm>
              <a:off x="4844659" y="1472328"/>
              <a:ext cx="112250" cy="110381"/>
            </a:xfrm>
            <a:custGeom>
              <a:avLst/>
              <a:gdLst/>
              <a:ahLst/>
              <a:cxnLst/>
              <a:rect l="l" t="t" r="r" b="b"/>
              <a:pathLst>
                <a:path w="3903" h="3838" extrusionOk="0">
                  <a:moveTo>
                    <a:pt x="347" y="0"/>
                  </a:moveTo>
                  <a:cubicBezTo>
                    <a:pt x="268" y="0"/>
                    <a:pt x="187" y="31"/>
                    <a:pt x="125" y="94"/>
                  </a:cubicBezTo>
                  <a:cubicBezTo>
                    <a:pt x="1" y="218"/>
                    <a:pt x="1" y="414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5"/>
                    <a:pt x="3778" y="3308"/>
                  </a:cubicBezTo>
                  <a:lnTo>
                    <a:pt x="564" y="94"/>
                  </a:lnTo>
                  <a:cubicBezTo>
                    <a:pt x="505" y="31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14;p47">
            <a:extLst>
              <a:ext uri="{FF2B5EF4-FFF2-40B4-BE49-F238E27FC236}">
                <a16:creationId xmlns:a16="http://schemas.microsoft.com/office/drawing/2014/main" id="{839A8C79-85DC-4512-9A36-BBA5D3908DC0}"/>
              </a:ext>
            </a:extLst>
          </p:cNvPr>
          <p:cNvSpPr txBox="1">
            <a:spLocks/>
          </p:cNvSpPr>
          <p:nvPr/>
        </p:nvSpPr>
        <p:spPr>
          <a:xfrm>
            <a:off x="1017706" y="2587706"/>
            <a:ext cx="1991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2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55" name="Google Shape;316;p47">
            <a:extLst>
              <a:ext uri="{FF2B5EF4-FFF2-40B4-BE49-F238E27FC236}">
                <a16:creationId xmlns:a16="http://schemas.microsoft.com/office/drawing/2014/main" id="{8F9B5D8E-EA57-4BBF-A317-64FE3EA2B6B1}"/>
              </a:ext>
            </a:extLst>
          </p:cNvPr>
          <p:cNvSpPr txBox="1">
            <a:spLocks/>
          </p:cNvSpPr>
          <p:nvPr/>
        </p:nvSpPr>
        <p:spPr>
          <a:xfrm>
            <a:off x="3564431" y="2587706"/>
            <a:ext cx="1991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  <a:latin typeface="Space Grotesk"/>
              </a:rPr>
              <a:t>History</a:t>
            </a:r>
          </a:p>
        </p:txBody>
      </p:sp>
      <p:sp>
        <p:nvSpPr>
          <p:cNvPr id="56" name="Google Shape;318;p47">
            <a:extLst>
              <a:ext uri="{FF2B5EF4-FFF2-40B4-BE49-F238E27FC236}">
                <a16:creationId xmlns:a16="http://schemas.microsoft.com/office/drawing/2014/main" id="{6938CC1C-C817-407D-8705-3D02AE409991}"/>
              </a:ext>
            </a:extLst>
          </p:cNvPr>
          <p:cNvSpPr txBox="1">
            <a:spLocks/>
          </p:cNvSpPr>
          <p:nvPr/>
        </p:nvSpPr>
        <p:spPr>
          <a:xfrm>
            <a:off x="6111156" y="2587706"/>
            <a:ext cx="1991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2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/>
              <a:t>Shapes</a:t>
            </a:r>
          </a:p>
        </p:txBody>
      </p:sp>
    </p:spTree>
    <p:extLst>
      <p:ext uri="{BB962C8B-B14F-4D97-AF65-F5344CB8AC3E}">
        <p14:creationId xmlns:p14="http://schemas.microsoft.com/office/powerpoint/2010/main" val="198398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7131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/>
              <a:t>Introduction</a:t>
            </a:r>
            <a:endParaRPr dirty="0"/>
          </a:p>
        </p:txBody>
      </p:sp>
      <p:sp>
        <p:nvSpPr>
          <p:cNvPr id="221" name="Google Shape;221;p43"/>
          <p:cNvSpPr txBox="1">
            <a:spLocks noGrp="1"/>
          </p:cNvSpPr>
          <p:nvPr>
            <p:ph type="subTitle" idx="1"/>
          </p:nvPr>
        </p:nvSpPr>
        <p:spPr>
          <a:xfrm>
            <a:off x="7131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222" name="Google Shape;222;p43"/>
          <p:cNvSpPr/>
          <p:nvPr/>
        </p:nvSpPr>
        <p:spPr>
          <a:xfrm>
            <a:off x="806087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title" idx="2"/>
          </p:nvPr>
        </p:nvSpPr>
        <p:spPr>
          <a:xfrm>
            <a:off x="941978" y="1407300"/>
            <a:ext cx="79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2241450" y="12849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dirty="0"/>
              <a:t>Periodic table</a:t>
            </a:r>
            <a:endParaRPr dirty="0"/>
          </a:p>
        </p:txBody>
      </p:sp>
      <p:sp>
        <p:nvSpPr>
          <p:cNvPr id="215" name="Google Shape;215;p42"/>
          <p:cNvSpPr txBox="1">
            <a:spLocks noGrp="1"/>
          </p:cNvSpPr>
          <p:nvPr>
            <p:ph type="subTitle" idx="1"/>
          </p:nvPr>
        </p:nvSpPr>
        <p:spPr>
          <a:xfrm>
            <a:off x="2241450" y="2126750"/>
            <a:ext cx="4661100" cy="12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</a:t>
            </a:r>
            <a:r>
              <a:rPr lang="en-US" sz="1200" b="1" dirty="0"/>
              <a:t>periodic table</a:t>
            </a:r>
            <a:r>
              <a:rPr lang="en-US" sz="1200" dirty="0"/>
              <a:t>, also known as the </a:t>
            </a:r>
            <a:r>
              <a:rPr lang="en-US" sz="1200" b="1" dirty="0"/>
              <a:t>periodic table of (the) (chemical) elements</a:t>
            </a:r>
            <a:r>
              <a:rPr lang="en-US" sz="1200" dirty="0"/>
              <a:t>, is a tabular display of the chemical elements. It is widely used in chemistry, physics, and other sciences, and is generally seen as an icon of chemistry. It is a graphic formulation of the periodic law, which states that the properties of the chemical elements exhibit a periodic dependence on their atomic numbers.</a:t>
            </a:r>
            <a:endParaRPr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Reading the periodic table</a:t>
            </a:r>
            <a:endParaRPr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80BF100-5959-4B7F-B9B2-D5DBB80284E7}"/>
              </a:ext>
            </a:extLst>
          </p:cNvPr>
          <p:cNvGrpSpPr/>
          <p:nvPr/>
        </p:nvGrpSpPr>
        <p:grpSpPr>
          <a:xfrm>
            <a:off x="2314703" y="1582397"/>
            <a:ext cx="4514594" cy="2303550"/>
            <a:chOff x="1056800" y="1789225"/>
            <a:chExt cx="4514594" cy="2303550"/>
          </a:xfrm>
        </p:grpSpPr>
        <p:sp>
          <p:nvSpPr>
            <p:cNvPr id="717" name="Google Shape;717;p67"/>
            <p:cNvSpPr/>
            <p:nvPr/>
          </p:nvSpPr>
          <p:spPr>
            <a:xfrm>
              <a:off x="1056800" y="1961650"/>
              <a:ext cx="1958700" cy="19587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7"/>
            <p:cNvSpPr txBox="1"/>
            <p:nvPr/>
          </p:nvSpPr>
          <p:spPr>
            <a:xfrm>
              <a:off x="1588850" y="2027800"/>
              <a:ext cx="8946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19" name="Google Shape;719;p67"/>
            <p:cNvSpPr txBox="1"/>
            <p:nvPr/>
          </p:nvSpPr>
          <p:spPr>
            <a:xfrm>
              <a:off x="1388450" y="3116550"/>
              <a:ext cx="1295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Carbon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0" name="Google Shape;720;p67"/>
            <p:cNvSpPr txBox="1"/>
            <p:nvPr/>
          </p:nvSpPr>
          <p:spPr>
            <a:xfrm>
              <a:off x="1588850" y="2444000"/>
              <a:ext cx="8946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</a:t>
              </a:r>
              <a:endParaRPr sz="6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1" name="Google Shape;721;p67"/>
            <p:cNvSpPr txBox="1"/>
            <p:nvPr/>
          </p:nvSpPr>
          <p:spPr>
            <a:xfrm>
              <a:off x="1388450" y="3508900"/>
              <a:ext cx="1295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12.0116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2" name="Google Shape;722;p67"/>
            <p:cNvSpPr/>
            <p:nvPr/>
          </p:nvSpPr>
          <p:spPr>
            <a:xfrm>
              <a:off x="3740794" y="17892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3" name="Google Shape;723;p67"/>
            <p:cNvSpPr txBox="1"/>
            <p:nvPr/>
          </p:nvSpPr>
          <p:spPr>
            <a:xfrm>
              <a:off x="3818344" y="17954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5" name="Google Shape;725;p67"/>
            <p:cNvSpPr/>
            <p:nvPr/>
          </p:nvSpPr>
          <p:spPr>
            <a:xfrm>
              <a:off x="3740694" y="17892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6" name="Google Shape;726;p67"/>
            <p:cNvSpPr txBox="1"/>
            <p:nvPr/>
          </p:nvSpPr>
          <p:spPr>
            <a:xfrm>
              <a:off x="3818244" y="17954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Atomic Number</a:t>
              </a:r>
              <a:endParaRPr sz="16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7" name="Google Shape;727;p67"/>
            <p:cNvSpPr/>
            <p:nvPr/>
          </p:nvSpPr>
          <p:spPr>
            <a:xfrm>
              <a:off x="3740794" y="23961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8" name="Google Shape;728;p67"/>
            <p:cNvSpPr txBox="1"/>
            <p:nvPr/>
          </p:nvSpPr>
          <p:spPr>
            <a:xfrm>
              <a:off x="3818344" y="24024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0" name="Google Shape;730;p67"/>
            <p:cNvSpPr/>
            <p:nvPr/>
          </p:nvSpPr>
          <p:spPr>
            <a:xfrm>
              <a:off x="3740694" y="23961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1" name="Google Shape;731;p67"/>
            <p:cNvSpPr txBox="1"/>
            <p:nvPr/>
          </p:nvSpPr>
          <p:spPr>
            <a:xfrm>
              <a:off x="3818244" y="24024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Symbol</a:t>
              </a:r>
              <a:endParaRPr sz="20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2" name="Google Shape;732;p67"/>
            <p:cNvSpPr/>
            <p:nvPr/>
          </p:nvSpPr>
          <p:spPr>
            <a:xfrm>
              <a:off x="3740794" y="30031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3" name="Google Shape;733;p67"/>
            <p:cNvSpPr txBox="1"/>
            <p:nvPr/>
          </p:nvSpPr>
          <p:spPr>
            <a:xfrm>
              <a:off x="3818344" y="30093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5" name="Google Shape;735;p67"/>
            <p:cNvSpPr/>
            <p:nvPr/>
          </p:nvSpPr>
          <p:spPr>
            <a:xfrm>
              <a:off x="3740694" y="30031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6" name="Google Shape;736;p67"/>
            <p:cNvSpPr txBox="1"/>
            <p:nvPr/>
          </p:nvSpPr>
          <p:spPr>
            <a:xfrm>
              <a:off x="3818244" y="30093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Name</a:t>
              </a:r>
              <a:endParaRPr sz="20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7" name="Google Shape;737;p67"/>
            <p:cNvSpPr/>
            <p:nvPr/>
          </p:nvSpPr>
          <p:spPr>
            <a:xfrm>
              <a:off x="3740794" y="36100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8" name="Google Shape;738;p67"/>
            <p:cNvSpPr txBox="1"/>
            <p:nvPr/>
          </p:nvSpPr>
          <p:spPr>
            <a:xfrm>
              <a:off x="3818344" y="36163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40" name="Google Shape;740;p67"/>
            <p:cNvSpPr/>
            <p:nvPr/>
          </p:nvSpPr>
          <p:spPr>
            <a:xfrm>
              <a:off x="3740694" y="36100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41" name="Google Shape;741;p67"/>
            <p:cNvSpPr txBox="1"/>
            <p:nvPr/>
          </p:nvSpPr>
          <p:spPr>
            <a:xfrm>
              <a:off x="3818244" y="36163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Relavtive Atomic Mass</a:t>
              </a:r>
              <a:endParaRPr sz="13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742" name="Google Shape;742;p67"/>
            <p:cNvCxnSpPr>
              <a:stCxn id="725" idx="1"/>
              <a:endCxn id="718" idx="3"/>
            </p:cNvCxnSpPr>
            <p:nvPr/>
          </p:nvCxnSpPr>
          <p:spPr>
            <a:xfrm flipH="1">
              <a:off x="2483394" y="2030575"/>
              <a:ext cx="1257300" cy="169800"/>
            </a:xfrm>
            <a:prstGeom prst="bentConnector3">
              <a:avLst>
                <a:gd name="adj1" fmla="val 4999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43" name="Google Shape;743;p67"/>
            <p:cNvCxnSpPr>
              <a:endCxn id="720" idx="3"/>
            </p:cNvCxnSpPr>
            <p:nvPr/>
          </p:nvCxnSpPr>
          <p:spPr>
            <a:xfrm flipH="1">
              <a:off x="2483450" y="2637650"/>
              <a:ext cx="1257300" cy="11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44" name="Google Shape;744;p67"/>
            <p:cNvCxnSpPr>
              <a:stCxn id="735" idx="1"/>
              <a:endCxn id="719" idx="3"/>
            </p:cNvCxnSpPr>
            <p:nvPr/>
          </p:nvCxnSpPr>
          <p:spPr>
            <a:xfrm flipH="1">
              <a:off x="2683794" y="3244475"/>
              <a:ext cx="1056900" cy="447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45" name="Google Shape;745;p67"/>
            <p:cNvCxnSpPr>
              <a:stCxn id="740" idx="1"/>
              <a:endCxn id="721" idx="3"/>
            </p:cNvCxnSpPr>
            <p:nvPr/>
          </p:nvCxnSpPr>
          <p:spPr>
            <a:xfrm rot="10800000">
              <a:off x="2683794" y="3681625"/>
              <a:ext cx="1056900" cy="1698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41178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Classification Elements ?</a:t>
            </a:r>
            <a:endParaRPr dirty="0"/>
          </a:p>
        </p:txBody>
      </p:sp>
      <p:sp>
        <p:nvSpPr>
          <p:cNvPr id="229" name="Google Shape;229;p44"/>
          <p:cNvSpPr txBox="1">
            <a:spLocks noGrp="1"/>
          </p:cNvSpPr>
          <p:nvPr>
            <p:ph type="body" idx="1"/>
          </p:nvPr>
        </p:nvSpPr>
        <p:spPr>
          <a:xfrm>
            <a:off x="713100" y="1696500"/>
            <a:ext cx="41178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41675" y="1124450"/>
            <a:ext cx="39243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Does the Modern Periodic Table Change? If So, How and Who Does That?</a:t>
            </a:r>
            <a:endParaRPr sz="2700" dirty="0"/>
          </a:p>
        </p:txBody>
      </p:sp>
      <p:sp>
        <p:nvSpPr>
          <p:cNvPr id="477" name="Google Shape;477;p55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8" name="Google Shape;478;p55"/>
          <p:cNvPicPr preferRelativeResize="0"/>
          <p:nvPr/>
        </p:nvPicPr>
        <p:blipFill>
          <a:blip r:embed="rId3"/>
          <a:srcRect l="431" r="431"/>
          <a:stretch/>
        </p:blipFill>
        <p:spPr>
          <a:xfrm>
            <a:off x="4906725" y="903500"/>
            <a:ext cx="3337500" cy="33366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315673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Subject for Middle School - 8th Grade: Atoms, Elements, and the Periodic Table by Slidesgo">
  <a:themeElements>
    <a:clrScheme name="Simple Light">
      <a:dk1>
        <a:srgbClr val="003697"/>
      </a:dk1>
      <a:lt1>
        <a:srgbClr val="FFFFFF"/>
      </a:lt1>
      <a:dk2>
        <a:srgbClr val="001861"/>
      </a:dk2>
      <a:lt2>
        <a:srgbClr val="DBE3EA"/>
      </a:lt2>
      <a:accent1>
        <a:srgbClr val="005FDB"/>
      </a:accent1>
      <a:accent2>
        <a:srgbClr val="8017E5"/>
      </a:accent2>
      <a:accent3>
        <a:srgbClr val="D80FCF"/>
      </a:accent3>
      <a:accent4>
        <a:srgbClr val="005FDB"/>
      </a:accent4>
      <a:accent5>
        <a:srgbClr val="8017E5"/>
      </a:accent5>
      <a:accent6>
        <a:srgbClr val="D80FCF"/>
      </a:accent6>
      <a:hlink>
        <a:srgbClr val="000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1145</Words>
  <Application>Microsoft Office PowerPoint</Application>
  <PresentationFormat>全屏显示(16:9)</PresentationFormat>
  <Paragraphs>618</Paragraphs>
  <Slides>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Inter</vt:lpstr>
      <vt:lpstr>Proxima Nova</vt:lpstr>
      <vt:lpstr>Space Grotesk</vt:lpstr>
      <vt:lpstr>方正清刻本悦宋简体</vt:lpstr>
      <vt:lpstr>Arial</vt:lpstr>
      <vt:lpstr>Barlow</vt:lpstr>
      <vt:lpstr>PT Sans</vt:lpstr>
      <vt:lpstr>Roboto Condensed Light</vt:lpstr>
      <vt:lpstr>Science Subject for Middle School - 8th Grade: Atoms, Elements, and the Periodic Table by Slidesgo</vt:lpstr>
      <vt:lpstr>Slidesgo Final Pages</vt:lpstr>
      <vt:lpstr>Periodic Table </vt:lpstr>
      <vt:lpstr>—Ernest Klein </vt:lpstr>
      <vt:lpstr>177 million</vt:lpstr>
      <vt:lpstr>Contents</vt:lpstr>
      <vt:lpstr>Introduction</vt:lpstr>
      <vt:lpstr>Periodic table</vt:lpstr>
      <vt:lpstr>Reading the periodic table</vt:lpstr>
      <vt:lpstr>Why do We Need Classification Elements ?</vt:lpstr>
      <vt:lpstr>Does the Modern Periodic Table Change? If So, How and Who Does That?</vt:lpstr>
      <vt:lpstr>Awesome words</vt:lpstr>
      <vt:lpstr>A picture is worth a thousand words</vt:lpstr>
      <vt:lpstr>A picture always reinforces the concept</vt:lpstr>
      <vt:lpstr>02</vt:lpstr>
      <vt:lpstr>Periodic table timeline</vt:lpstr>
      <vt:lpstr>9h 55m 23s</vt:lpstr>
      <vt:lpstr>Most useful tools</vt:lpstr>
      <vt:lpstr>Desktop app</vt:lpstr>
      <vt:lpstr>Tablet app</vt:lpstr>
      <vt:lpstr>Smartphone</vt:lpstr>
      <vt:lpstr>Shapes</vt:lpstr>
      <vt:lpstr>PowerPoint 演示文稿</vt:lpstr>
      <vt:lpstr>PowerPoint 演示文稿</vt:lpstr>
      <vt:lpstr>PowerPoint 演示文稿</vt:lpstr>
      <vt:lpstr>This is a map</vt:lpstr>
      <vt:lpstr>The periodic table of elements</vt:lpstr>
      <vt:lpstr>Metals and nonmetals</vt:lpstr>
      <vt:lpstr>Metals, nonmetals and metalloids</vt:lpstr>
      <vt:lpstr>The composition</vt:lpstr>
      <vt:lpstr>Thanks!</vt:lpstr>
      <vt:lpstr>Icon pack: chemistry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Periodic Table </dc:title>
  <cp:lastModifiedBy>崃</cp:lastModifiedBy>
  <cp:revision>14</cp:revision>
  <dcterms:modified xsi:type="dcterms:W3CDTF">2022-02-10T14:37:29Z</dcterms:modified>
</cp:coreProperties>
</file>